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85" r:id="rId3"/>
    <p:sldId id="257" r:id="rId4"/>
    <p:sldId id="320" r:id="rId5"/>
    <p:sldId id="321" r:id="rId6"/>
    <p:sldId id="325" r:id="rId7"/>
    <p:sldId id="260" r:id="rId8"/>
    <p:sldId id="307" r:id="rId9"/>
    <p:sldId id="308" r:id="rId10"/>
    <p:sldId id="309" r:id="rId11"/>
    <p:sldId id="310" r:id="rId12"/>
    <p:sldId id="326" r:id="rId13"/>
    <p:sldId id="330" r:id="rId14"/>
    <p:sldId id="313" r:id="rId15"/>
    <p:sldId id="314" r:id="rId16"/>
    <p:sldId id="315" r:id="rId17"/>
    <p:sldId id="327" r:id="rId18"/>
    <p:sldId id="322" r:id="rId19"/>
    <p:sldId id="324" r:id="rId20"/>
    <p:sldId id="328" r:id="rId21"/>
    <p:sldId id="316" r:id="rId22"/>
    <p:sldId id="317" r:id="rId23"/>
    <p:sldId id="329" r:id="rId24"/>
    <p:sldId id="318" r:id="rId25"/>
    <p:sldId id="319" r:id="rId26"/>
    <p:sldId id="345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el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C6CE"/>
    <a:srgbClr val="DF629A"/>
    <a:srgbClr val="3B3B3B"/>
    <a:srgbClr val="3A5668"/>
    <a:srgbClr val="06AAB2"/>
    <a:srgbClr val="D96096"/>
    <a:srgbClr val="5FAB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47" autoAdjust="0"/>
    <p:restoredTop sz="91727" autoAdjust="0"/>
  </p:normalViewPr>
  <p:slideViewPr>
    <p:cSldViewPr snapToGrid="0">
      <p:cViewPr>
        <p:scale>
          <a:sx n="66" d="100"/>
          <a:sy n="66" d="100"/>
        </p:scale>
        <p:origin x="-2052" y="-1146"/>
      </p:cViewPr>
      <p:guideLst>
        <p:guide orient="horz" pos="2160"/>
        <p:guide pos="386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commentAuthors" Target="commentAuthors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242109-F215-4D29-9441-9C9B88FF5A5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2EA9A-F10C-4FF6-883A-C7CF2B47114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49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43AFC-4889-4518-9620-A71D42035D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42F38-B6EB-460E-BC7B-470686DE6CF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10.xml"/><Relationship Id="rId6" Type="http://schemas.openxmlformats.org/officeDocument/2006/relationships/slide" Target="slide17.xml"/><Relationship Id="rId5" Type="http://schemas.openxmlformats.org/officeDocument/2006/relationships/slide" Target="slide12.xml"/><Relationship Id="rId4" Type="http://schemas.openxmlformats.org/officeDocument/2006/relationships/slide" Target="slide3.xml"/><Relationship Id="rId3" Type="http://schemas.openxmlformats.org/officeDocument/2006/relationships/slide" Target="slide23.xml"/><Relationship Id="rId2" Type="http://schemas.openxmlformats.org/officeDocument/2006/relationships/slide" Target="slide6.xml"/><Relationship Id="rId1" Type="http://schemas.openxmlformats.org/officeDocument/2006/relationships/slide" Target="slide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15.xml"/><Relationship Id="rId6" Type="http://schemas.openxmlformats.org/officeDocument/2006/relationships/slide" Target="slide17.xml"/><Relationship Id="rId5" Type="http://schemas.openxmlformats.org/officeDocument/2006/relationships/slide" Target="slide12.xml"/><Relationship Id="rId4" Type="http://schemas.openxmlformats.org/officeDocument/2006/relationships/slide" Target="slide3.xml"/><Relationship Id="rId3" Type="http://schemas.openxmlformats.org/officeDocument/2006/relationships/slide" Target="slide23.xml"/><Relationship Id="rId2" Type="http://schemas.openxmlformats.org/officeDocument/2006/relationships/slide" Target="slide6.xml"/><Relationship Id="rId1" Type="http://schemas.openxmlformats.org/officeDocument/2006/relationships/slide" Target="slide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18.xml"/><Relationship Id="rId6" Type="http://schemas.openxmlformats.org/officeDocument/2006/relationships/slide" Target="slide17.xml"/><Relationship Id="rId5" Type="http://schemas.openxmlformats.org/officeDocument/2006/relationships/slide" Target="slide12.xml"/><Relationship Id="rId4" Type="http://schemas.openxmlformats.org/officeDocument/2006/relationships/slide" Target="slide3.xml"/><Relationship Id="rId3" Type="http://schemas.openxmlformats.org/officeDocument/2006/relationships/slide" Target="slide23.xml"/><Relationship Id="rId2" Type="http://schemas.openxmlformats.org/officeDocument/2006/relationships/slide" Target="slide6.xml"/><Relationship Id="rId1" Type="http://schemas.openxmlformats.org/officeDocument/2006/relationships/slide" Target="slide2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1.xml"/><Relationship Id="rId6" Type="http://schemas.openxmlformats.org/officeDocument/2006/relationships/slide" Target="slide17.xml"/><Relationship Id="rId5" Type="http://schemas.openxmlformats.org/officeDocument/2006/relationships/slide" Target="slide12.xml"/><Relationship Id="rId4" Type="http://schemas.openxmlformats.org/officeDocument/2006/relationships/slide" Target="slide3.xml"/><Relationship Id="rId3" Type="http://schemas.openxmlformats.org/officeDocument/2006/relationships/slide" Target="slide23.xml"/><Relationship Id="rId2" Type="http://schemas.openxmlformats.org/officeDocument/2006/relationships/slide" Target="slide6.xml"/><Relationship Id="rId1" Type="http://schemas.openxmlformats.org/officeDocument/2006/relationships/slide" Target="slide20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19.xml"/><Relationship Id="rId2" Type="http://schemas.openxmlformats.org/officeDocument/2006/relationships/image" Target="../media/image3.png"/><Relationship Id="rId1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2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21.xml"/><Relationship Id="rId6" Type="http://schemas.openxmlformats.org/officeDocument/2006/relationships/slide" Target="slide17.xml"/><Relationship Id="rId5" Type="http://schemas.openxmlformats.org/officeDocument/2006/relationships/slide" Target="slide12.xml"/><Relationship Id="rId4" Type="http://schemas.openxmlformats.org/officeDocument/2006/relationships/slide" Target="slide3.xml"/><Relationship Id="rId3" Type="http://schemas.openxmlformats.org/officeDocument/2006/relationships/slide" Target="slide23.xml"/><Relationship Id="rId2" Type="http://schemas.openxmlformats.org/officeDocument/2006/relationships/slide" Target="slide6.xml"/><Relationship Id="rId1" Type="http://schemas.openxmlformats.org/officeDocument/2006/relationships/slide" Target="slide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24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4.xml"/><Relationship Id="rId6" Type="http://schemas.openxmlformats.org/officeDocument/2006/relationships/slide" Target="slide17.xml"/><Relationship Id="rId5" Type="http://schemas.openxmlformats.org/officeDocument/2006/relationships/slide" Target="slide12.xml"/><Relationship Id="rId4" Type="http://schemas.openxmlformats.org/officeDocument/2006/relationships/slide" Target="slide3.xml"/><Relationship Id="rId3" Type="http://schemas.openxmlformats.org/officeDocument/2006/relationships/slide" Target="slide23.xml"/><Relationship Id="rId2" Type="http://schemas.openxmlformats.org/officeDocument/2006/relationships/slide" Target="slide6.xml"/><Relationship Id="rId1" Type="http://schemas.openxmlformats.org/officeDocument/2006/relationships/slide" Target="slide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5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hemeOverride" Target="../theme/themeOverride6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7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hemeOverride" Target="../theme/themeOverride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Mac\Desktop\图片1.png图片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9369" y="-385444"/>
            <a:ext cx="14686915" cy="1101566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-29032" y="1847238"/>
            <a:ext cx="5975645" cy="4007951"/>
          </a:xfrm>
          <a:custGeom>
            <a:avLst/>
            <a:gdLst>
              <a:gd name="connsiteX0" fmla="*/ 0 w 6077243"/>
              <a:gd name="connsiteY0" fmla="*/ 0 h 3137095"/>
              <a:gd name="connsiteX1" fmla="*/ 6077243 w 6077243"/>
              <a:gd name="connsiteY1" fmla="*/ 0 h 3137095"/>
              <a:gd name="connsiteX2" fmla="*/ 6077243 w 6077243"/>
              <a:gd name="connsiteY2" fmla="*/ 3137095 h 3137095"/>
              <a:gd name="connsiteX3" fmla="*/ 0 w 6077243"/>
              <a:gd name="connsiteY3" fmla="*/ 3137095 h 3137095"/>
              <a:gd name="connsiteX4" fmla="*/ 0 w 6077243"/>
              <a:gd name="connsiteY4" fmla="*/ 0 h 3137095"/>
              <a:gd name="connsiteX0-1" fmla="*/ 14515 w 6091758"/>
              <a:gd name="connsiteY0-2" fmla="*/ 0 h 3470923"/>
              <a:gd name="connsiteX1-3" fmla="*/ 6091758 w 6091758"/>
              <a:gd name="connsiteY1-4" fmla="*/ 0 h 3470923"/>
              <a:gd name="connsiteX2-5" fmla="*/ 6091758 w 6091758"/>
              <a:gd name="connsiteY2-6" fmla="*/ 3137095 h 3470923"/>
              <a:gd name="connsiteX3-7" fmla="*/ 0 w 6091758"/>
              <a:gd name="connsiteY3-8" fmla="*/ 3470923 h 3470923"/>
              <a:gd name="connsiteX4-9" fmla="*/ 14515 w 6091758"/>
              <a:gd name="connsiteY4-10" fmla="*/ 0 h 3470923"/>
              <a:gd name="connsiteX0-11" fmla="*/ 14515 w 6091758"/>
              <a:gd name="connsiteY0-12" fmla="*/ 0 h 3935380"/>
              <a:gd name="connsiteX1-13" fmla="*/ 6091758 w 6091758"/>
              <a:gd name="connsiteY1-14" fmla="*/ 464457 h 3935380"/>
              <a:gd name="connsiteX2-15" fmla="*/ 6091758 w 6091758"/>
              <a:gd name="connsiteY2-16" fmla="*/ 3601552 h 3935380"/>
              <a:gd name="connsiteX3-17" fmla="*/ 0 w 6091758"/>
              <a:gd name="connsiteY3-18" fmla="*/ 3935380 h 3935380"/>
              <a:gd name="connsiteX4-19" fmla="*/ 14515 w 6091758"/>
              <a:gd name="connsiteY4-20" fmla="*/ 0 h 3935380"/>
              <a:gd name="connsiteX0-21" fmla="*/ 14515 w 6091758"/>
              <a:gd name="connsiteY0-22" fmla="*/ 0 h 3935380"/>
              <a:gd name="connsiteX1-23" fmla="*/ 6091758 w 6091758"/>
              <a:gd name="connsiteY1-24" fmla="*/ 464457 h 3935380"/>
              <a:gd name="connsiteX2-25" fmla="*/ 5961129 w 6091758"/>
              <a:gd name="connsiteY2-26" fmla="*/ 3601552 h 3935380"/>
              <a:gd name="connsiteX3-27" fmla="*/ 0 w 6091758"/>
              <a:gd name="connsiteY3-28" fmla="*/ 3935380 h 3935380"/>
              <a:gd name="connsiteX4-29" fmla="*/ 14515 w 6091758"/>
              <a:gd name="connsiteY4-30" fmla="*/ 0 h 3935380"/>
              <a:gd name="connsiteX0-31" fmla="*/ 14515 w 5961130"/>
              <a:gd name="connsiteY0-32" fmla="*/ 0 h 3935380"/>
              <a:gd name="connsiteX1-33" fmla="*/ 5961130 w 5961130"/>
              <a:gd name="connsiteY1-34" fmla="*/ 464457 h 3935380"/>
              <a:gd name="connsiteX2-35" fmla="*/ 5961129 w 5961130"/>
              <a:gd name="connsiteY2-36" fmla="*/ 3601552 h 3935380"/>
              <a:gd name="connsiteX3-37" fmla="*/ 0 w 5961130"/>
              <a:gd name="connsiteY3-38" fmla="*/ 3935380 h 3935380"/>
              <a:gd name="connsiteX4-39" fmla="*/ 14515 w 5961130"/>
              <a:gd name="connsiteY4-40" fmla="*/ 0 h 3935380"/>
              <a:gd name="connsiteX0-41" fmla="*/ 14515 w 5961130"/>
              <a:gd name="connsiteY0-42" fmla="*/ 0 h 3804751"/>
              <a:gd name="connsiteX1-43" fmla="*/ 5961130 w 5961130"/>
              <a:gd name="connsiteY1-44" fmla="*/ 333828 h 3804751"/>
              <a:gd name="connsiteX2-45" fmla="*/ 5961129 w 5961130"/>
              <a:gd name="connsiteY2-46" fmla="*/ 3470923 h 3804751"/>
              <a:gd name="connsiteX3-47" fmla="*/ 0 w 5961130"/>
              <a:gd name="connsiteY3-48" fmla="*/ 3804751 h 3804751"/>
              <a:gd name="connsiteX4-49" fmla="*/ 14515 w 5961130"/>
              <a:gd name="connsiteY4-50" fmla="*/ 0 h 3804751"/>
              <a:gd name="connsiteX0-51" fmla="*/ 29030 w 5975645"/>
              <a:gd name="connsiteY0-52" fmla="*/ 0 h 4007951"/>
              <a:gd name="connsiteX1-53" fmla="*/ 5975645 w 5975645"/>
              <a:gd name="connsiteY1-54" fmla="*/ 333828 h 4007951"/>
              <a:gd name="connsiteX2-55" fmla="*/ 5975644 w 5975645"/>
              <a:gd name="connsiteY2-56" fmla="*/ 3470923 h 4007951"/>
              <a:gd name="connsiteX3-57" fmla="*/ 0 w 5975645"/>
              <a:gd name="connsiteY3-58" fmla="*/ 4007951 h 4007951"/>
              <a:gd name="connsiteX4-59" fmla="*/ 29030 w 5975645"/>
              <a:gd name="connsiteY4-60" fmla="*/ 0 h 400795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975645" h="4007951">
                <a:moveTo>
                  <a:pt x="29030" y="0"/>
                </a:moveTo>
                <a:lnTo>
                  <a:pt x="5975645" y="333828"/>
                </a:lnTo>
                <a:cubicBezTo>
                  <a:pt x="5975645" y="1379526"/>
                  <a:pt x="5975644" y="2425225"/>
                  <a:pt x="5975644" y="3470923"/>
                </a:cubicBezTo>
                <a:lnTo>
                  <a:pt x="0" y="4007951"/>
                </a:lnTo>
                <a:cubicBezTo>
                  <a:pt x="4838" y="2850977"/>
                  <a:pt x="24192" y="1156974"/>
                  <a:pt x="2903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blurRad="101600" algn="ctr" rotWithShape="0">
              <a:prstClr val="black">
                <a:alpha val="7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40365" y="2509312"/>
            <a:ext cx="34556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iMake</a:t>
            </a:r>
            <a:r>
              <a:rPr lang="en-US" altLang="zh-CN" sz="28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zh-CN" altLang="en-US" sz="28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电子科技大学</a:t>
            </a:r>
            <a:endParaRPr lang="zh-CN" altLang="en-US" sz="28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36579" y="2921504"/>
            <a:ext cx="552577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分布式爬虫系统</a:t>
            </a:r>
            <a:endParaRPr lang="zh-CN" altLang="en-US" sz="6000" b="1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26440" y="3976391"/>
            <a:ext cx="49580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accent6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小组成员 郑毅 王骞 祝含颀</a:t>
            </a:r>
            <a:endParaRPr lang="zh-CN" altLang="en-US" sz="3200" dirty="0">
              <a:solidFill>
                <a:schemeClr val="accent6">
                  <a:lumMod val="7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3" name="图片 2" descr="schoo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0890" y="50165"/>
            <a:ext cx="1235075" cy="1235075"/>
          </a:xfrm>
          <a:prstGeom prst="rect">
            <a:avLst/>
          </a:prstGeom>
          <a:effectLst>
            <a:softEdge rad="12700"/>
          </a:effectLst>
          <a:scene3d>
            <a:camera prst="orthographicFront"/>
            <a:lightRig rig="threePt" dir="t"/>
          </a:scene3d>
          <a:sp3d prstMaterial="clear"/>
        </p:spPr>
      </p:pic>
      <p:sp>
        <p:nvSpPr>
          <p:cNvPr id="8" name="矩形 7"/>
          <p:cNvSpPr/>
          <p:nvPr/>
        </p:nvSpPr>
        <p:spPr>
          <a:xfrm>
            <a:off x="1080770" y="4732655"/>
            <a:ext cx="3449955" cy="497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kern="0" dirty="0" smtClean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指导教师：吴晓华教授</a:t>
            </a:r>
            <a:endParaRPr lang="zh-CN" altLang="en-US" sz="2400" kern="0" dirty="0" smtClean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 rot="1380000">
            <a:off x="7241540" y="3728720"/>
            <a:ext cx="3304540" cy="1710690"/>
          </a:xfrm>
          <a:custGeom>
            <a:avLst/>
            <a:gdLst>
              <a:gd name="connisteX0" fmla="*/ 34247 w 3304497"/>
              <a:gd name="connsiteY0" fmla="*/ 1710541 h 1710541"/>
              <a:gd name="connisteX1" fmla="*/ 220302 w 3304497"/>
              <a:gd name="connsiteY1" fmla="*/ 911076 h 1710541"/>
              <a:gd name="connisteX2" fmla="*/ 1762082 w 3304497"/>
              <a:gd name="connsiteY2" fmla="*/ 1032361 h 1710541"/>
              <a:gd name="connisteX3" fmla="*/ 2569802 w 3304497"/>
              <a:gd name="connsiteY3" fmla="*/ 79226 h 1710541"/>
              <a:gd name="connisteX4" fmla="*/ 3304497 w 3304497"/>
              <a:gd name="connsiteY4" fmla="*/ 111611 h 171054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304498" h="1710541">
                <a:moveTo>
                  <a:pt x="34248" y="1710541"/>
                </a:moveTo>
                <a:cubicBezTo>
                  <a:pt x="40598" y="1547981"/>
                  <a:pt x="-125137" y="1046966"/>
                  <a:pt x="220303" y="911076"/>
                </a:cubicBezTo>
                <a:cubicBezTo>
                  <a:pt x="565743" y="775186"/>
                  <a:pt x="1292183" y="1198731"/>
                  <a:pt x="1762083" y="1032361"/>
                </a:cubicBezTo>
                <a:cubicBezTo>
                  <a:pt x="2231983" y="865991"/>
                  <a:pt x="2261193" y="263376"/>
                  <a:pt x="2569803" y="79226"/>
                </a:cubicBezTo>
                <a:cubicBezTo>
                  <a:pt x="2878413" y="-104924"/>
                  <a:pt x="3173688" y="86211"/>
                  <a:pt x="3304498" y="111611"/>
                </a:cubicBezTo>
              </a:path>
            </a:pathLst>
          </a:custGeom>
          <a:effectLst>
            <a:reflection blurRad="1270000" stA="0" endPos="1000" dist="101600" dir="5400000" sy="-100000" algn="bl" rotWithShape="0"/>
          </a:effectLst>
          <a:scene3d>
            <a:camera prst="orthographicFront"/>
            <a:lightRig rig="twoPt" dir="t">
              <a:rot lat="0" lon="0" rev="0"/>
            </a:lightRig>
          </a:scene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 flipV="1">
            <a:off x="7054850" y="3086735"/>
            <a:ext cx="347345" cy="167132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7070725" y="4758055"/>
            <a:ext cx="3674110" cy="38798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  <p:bldP spid="6" grpId="0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数据库模块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260020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2093289" y="1668086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250173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920438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9149005" y="1929092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178479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6680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en-US" altLang="zh-CN" sz="36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66680" y="383348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778008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DF629A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endParaRPr lang="zh-CN" altLang="en-US" sz="3600" dirty="0">
              <a:solidFill>
                <a:srgbClr val="DF629A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782453" y="3892544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181880" y="2148805"/>
            <a:ext cx="2470983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需求分析，分布式爬虫整体性能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181880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爬虫策略，URL去重，网页结构化，分布式调度算法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42107" y="367335"/>
            <a:ext cx="57994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Here is your title</a:t>
            </a:r>
            <a:endParaRPr lang="zh-CN" altLang="en-US" sz="54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326314" y="2164045"/>
            <a:ext cx="247098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总体框架图，通讯模块，爬虫模块，前端模块，数据库模块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201219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反爬虫机制，</a:t>
            </a:r>
            <a:r>
              <a:rPr lang="en-US" altLang="zh-CN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Tornado</a:t>
            </a:r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通讯模块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743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整体介绍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174372" y="368322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功能性要求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0717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框架介绍</a:t>
            </a:r>
            <a:endParaRPr lang="zh-CN" altLang="en-US" sz="2800" dirty="0" smtClean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067055" y="363406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面向对象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2082796" y="363432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椭圆 179"/>
          <p:cNvSpPr/>
          <p:nvPr/>
        </p:nvSpPr>
        <p:spPr>
          <a:xfrm>
            <a:off x="8662006" y="1668086"/>
            <a:ext cx="1086937" cy="1086937"/>
          </a:xfrm>
          <a:prstGeom prst="ellipse">
            <a:avLst/>
          </a:prstGeom>
          <a:solidFill>
            <a:srgbClr val="DF629A">
              <a:alpha val="97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椭圆 180"/>
          <p:cNvSpPr/>
          <p:nvPr/>
        </p:nvSpPr>
        <p:spPr>
          <a:xfrm>
            <a:off x="911399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05" name="椭圆 204"/>
          <p:cNvSpPr/>
          <p:nvPr/>
        </p:nvSpPr>
        <p:spPr>
          <a:xfrm>
            <a:off x="8695056" y="363432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grpSp>
        <p:nvGrpSpPr>
          <p:cNvPr id="264" name="组合 263"/>
          <p:cNvGrpSpPr/>
          <p:nvPr/>
        </p:nvGrpSpPr>
        <p:grpSpPr>
          <a:xfrm rot="1800000">
            <a:off x="3888005" y="601678"/>
            <a:ext cx="6057088" cy="5847419"/>
            <a:chOff x="9092565" y="4768851"/>
            <a:chExt cx="559435" cy="540070"/>
          </a:xfrm>
        </p:grpSpPr>
        <p:sp>
          <p:nvSpPr>
            <p:cNvPr id="265" name="Line 182"/>
            <p:cNvSpPr>
              <a:spLocks noChangeShapeType="1"/>
            </p:cNvSpPr>
            <p:nvPr/>
          </p:nvSpPr>
          <p:spPr bwMode="auto">
            <a:xfrm>
              <a:off x="9170988" y="4922838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Line 183"/>
            <p:cNvSpPr>
              <a:spLocks noChangeShapeType="1"/>
            </p:cNvSpPr>
            <p:nvPr/>
          </p:nvSpPr>
          <p:spPr bwMode="auto">
            <a:xfrm>
              <a:off x="9170988" y="4968876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Line 184"/>
            <p:cNvSpPr>
              <a:spLocks noChangeShapeType="1"/>
            </p:cNvSpPr>
            <p:nvPr/>
          </p:nvSpPr>
          <p:spPr bwMode="auto">
            <a:xfrm>
              <a:off x="9170988" y="5016501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Line 185"/>
            <p:cNvSpPr>
              <a:spLocks noChangeShapeType="1"/>
            </p:cNvSpPr>
            <p:nvPr/>
          </p:nvSpPr>
          <p:spPr bwMode="auto">
            <a:xfrm>
              <a:off x="9170988" y="5129213"/>
              <a:ext cx="1127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186"/>
            <p:cNvSpPr/>
            <p:nvPr/>
          </p:nvSpPr>
          <p:spPr bwMode="auto">
            <a:xfrm>
              <a:off x="9092565" y="4803776"/>
              <a:ext cx="559435" cy="505145"/>
            </a:xfrm>
            <a:custGeom>
              <a:avLst/>
              <a:gdLst>
                <a:gd name="T0" fmla="*/ 155 w 155"/>
                <a:gd name="T1" fmla="*/ 112 h 120"/>
                <a:gd name="T2" fmla="*/ 147 w 155"/>
                <a:gd name="T3" fmla="*/ 120 h 120"/>
                <a:gd name="T4" fmla="*/ 8 w 155"/>
                <a:gd name="T5" fmla="*/ 120 h 120"/>
                <a:gd name="T6" fmla="*/ 0 w 155"/>
                <a:gd name="T7" fmla="*/ 112 h 120"/>
                <a:gd name="T8" fmla="*/ 0 w 155"/>
                <a:gd name="T9" fmla="*/ 8 h 120"/>
                <a:gd name="T10" fmla="*/ 8 w 155"/>
                <a:gd name="T11" fmla="*/ 0 h 120"/>
                <a:gd name="T12" fmla="*/ 147 w 155"/>
                <a:gd name="T13" fmla="*/ 0 h 120"/>
                <a:gd name="T14" fmla="*/ 155 w 155"/>
                <a:gd name="T15" fmla="*/ 8 h 120"/>
                <a:gd name="T16" fmla="*/ 155 w 155"/>
                <a:gd name="T17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120">
                  <a:moveTo>
                    <a:pt x="155" y="112"/>
                  </a:moveTo>
                  <a:cubicBezTo>
                    <a:pt x="155" y="116"/>
                    <a:pt x="151" y="120"/>
                    <a:pt x="147" y="120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4" y="120"/>
                    <a:pt x="0" y="116"/>
                    <a:pt x="0" y="1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51" y="0"/>
                    <a:pt x="155" y="3"/>
                    <a:pt x="155" y="8"/>
                  </a:cubicBezTo>
                  <a:lnTo>
                    <a:pt x="155" y="112"/>
                  </a:lnTo>
                  <a:close/>
                </a:path>
              </a:pathLst>
            </a:custGeom>
            <a:noFill/>
            <a:ln w="30163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187"/>
            <p:cNvSpPr/>
            <p:nvPr/>
          </p:nvSpPr>
          <p:spPr bwMode="auto">
            <a:xfrm>
              <a:off x="9178782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188"/>
            <p:cNvSpPr/>
            <p:nvPr/>
          </p:nvSpPr>
          <p:spPr bwMode="auto">
            <a:xfrm>
              <a:off x="9393094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189"/>
            <p:cNvSpPr/>
            <p:nvPr/>
          </p:nvSpPr>
          <p:spPr bwMode="auto">
            <a:xfrm>
              <a:off x="9497869" y="4768851"/>
              <a:ext cx="60325" cy="65088"/>
            </a:xfrm>
            <a:custGeom>
              <a:avLst/>
              <a:gdLst>
                <a:gd name="T0" fmla="*/ 16 w 16"/>
                <a:gd name="T1" fmla="*/ 13 h 17"/>
                <a:gd name="T2" fmla="*/ 12 w 16"/>
                <a:gd name="T3" fmla="*/ 17 h 17"/>
                <a:gd name="T4" fmla="*/ 4 w 16"/>
                <a:gd name="T5" fmla="*/ 17 h 17"/>
                <a:gd name="T6" fmla="*/ 0 w 16"/>
                <a:gd name="T7" fmla="*/ 13 h 17"/>
                <a:gd name="T8" fmla="*/ 0 w 16"/>
                <a:gd name="T9" fmla="*/ 4 h 17"/>
                <a:gd name="T10" fmla="*/ 4 w 16"/>
                <a:gd name="T11" fmla="*/ 0 h 17"/>
                <a:gd name="T12" fmla="*/ 12 w 16"/>
                <a:gd name="T13" fmla="*/ 0 h 17"/>
                <a:gd name="T14" fmla="*/ 16 w 16"/>
                <a:gd name="T15" fmla="*/ 4 h 17"/>
                <a:gd name="T16" fmla="*/ 16 w 16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7">
                  <a:moveTo>
                    <a:pt x="16" y="13"/>
                  </a:moveTo>
                  <a:cubicBezTo>
                    <a:pt x="16" y="15"/>
                    <a:pt x="14" y="17"/>
                    <a:pt x="12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6" y="2"/>
                    <a:pt x="16" y="4"/>
                  </a:cubicBezTo>
                  <a:lnTo>
                    <a:pt x="16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190"/>
            <p:cNvSpPr/>
            <p:nvPr/>
          </p:nvSpPr>
          <p:spPr bwMode="auto">
            <a:xfrm>
              <a:off x="9288319" y="4768851"/>
              <a:ext cx="55563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3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1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3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4" name="椭圆 273"/>
          <p:cNvSpPr/>
          <p:nvPr/>
        </p:nvSpPr>
        <p:spPr>
          <a:xfrm>
            <a:off x="246873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75" name="椭圆 274"/>
          <p:cNvSpPr/>
          <p:nvPr/>
        </p:nvSpPr>
        <p:spPr>
          <a:xfrm>
            <a:off x="9145487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文本框 275"/>
          <p:cNvSpPr txBox="1"/>
          <p:nvPr/>
        </p:nvSpPr>
        <p:spPr>
          <a:xfrm>
            <a:off x="1566708" y="566939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endParaRPr lang="en-US" altLang="zh-CN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7" name="文本框 276"/>
          <p:cNvSpPr txBox="1"/>
          <p:nvPr/>
        </p:nvSpPr>
        <p:spPr>
          <a:xfrm>
            <a:off x="9782483" y="558811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6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8" name="矩形 277"/>
          <p:cNvSpPr/>
          <p:nvPr/>
        </p:nvSpPr>
        <p:spPr>
          <a:xfrm>
            <a:off x="3148889" y="5911702"/>
            <a:ext cx="2470984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开发模型，开发文档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1" name="矩形 280"/>
          <p:cNvSpPr/>
          <p:nvPr/>
        </p:nvSpPr>
        <p:spPr>
          <a:xfrm>
            <a:off x="6798945" y="5911850"/>
            <a:ext cx="1863090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视频展示，图片展示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2" name="文本框 281"/>
          <p:cNvSpPr txBox="1"/>
          <p:nvPr/>
        </p:nvSpPr>
        <p:spPr>
          <a:xfrm>
            <a:off x="3141381" y="549754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开发流程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3" name="文本框 282"/>
          <p:cNvSpPr txBox="1"/>
          <p:nvPr/>
        </p:nvSpPr>
        <p:spPr>
          <a:xfrm>
            <a:off x="7072164" y="541155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效果展示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4" name="椭圆 283">
            <a:hlinkClick r:id="rId1" action="ppaction://hlinksldjump"/>
          </p:cNvPr>
          <p:cNvSpPr/>
          <p:nvPr/>
        </p:nvSpPr>
        <p:spPr>
          <a:xfrm>
            <a:off x="2057423" y="544864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椭圆 291"/>
          <p:cNvSpPr/>
          <p:nvPr/>
        </p:nvSpPr>
        <p:spPr>
          <a:xfrm>
            <a:off x="908099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93" name="椭圆 292"/>
          <p:cNvSpPr/>
          <p:nvPr/>
        </p:nvSpPr>
        <p:spPr>
          <a:xfrm>
            <a:off x="8662065" y="544864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AutoShape 115">
            <a:hlinkClick r:id="rId2" action="ppaction://hlinksldjump"/>
          </p:cNvPr>
          <p:cNvSpPr/>
          <p:nvPr/>
        </p:nvSpPr>
        <p:spPr bwMode="auto">
          <a:xfrm>
            <a:off x="8808720" y="2014855"/>
            <a:ext cx="791210" cy="456565"/>
          </a:xfrm>
          <a:custGeom>
            <a:avLst/>
            <a:gdLst>
              <a:gd name="connsiteX0" fmla="*/ 422686 w 609120"/>
              <a:gd name="connsiteY0" fmla="*/ 35565 h 329752"/>
              <a:gd name="connsiteX1" fmla="*/ 609120 w 609120"/>
              <a:gd name="connsiteY1" fmla="*/ 136544 h 329752"/>
              <a:gd name="connsiteX2" fmla="*/ 609120 w 609120"/>
              <a:gd name="connsiteY2" fmla="*/ 192503 h 329752"/>
              <a:gd name="connsiteX3" fmla="*/ 422686 w 609120"/>
              <a:gd name="connsiteY3" fmla="*/ 294187 h 329752"/>
              <a:gd name="connsiteX4" fmla="*/ 422686 w 609120"/>
              <a:gd name="connsiteY4" fmla="*/ 228561 h 329752"/>
              <a:gd name="connsiteX5" fmla="*/ 552597 w 609120"/>
              <a:gd name="connsiteY5" fmla="*/ 164418 h 329752"/>
              <a:gd name="connsiteX6" fmla="*/ 422686 w 609120"/>
              <a:gd name="connsiteY6" fmla="*/ 100838 h 329752"/>
              <a:gd name="connsiteX7" fmla="*/ 186434 w 609120"/>
              <a:gd name="connsiteY7" fmla="*/ 35565 h 329752"/>
              <a:gd name="connsiteX8" fmla="*/ 186434 w 609120"/>
              <a:gd name="connsiteY8" fmla="*/ 101614 h 329752"/>
              <a:gd name="connsiteX9" fmla="*/ 56523 w 609120"/>
              <a:gd name="connsiteY9" fmla="*/ 163853 h 329752"/>
              <a:gd name="connsiteX10" fmla="*/ 186434 w 609120"/>
              <a:gd name="connsiteY10" fmla="*/ 228561 h 329752"/>
              <a:gd name="connsiteX11" fmla="*/ 186434 w 609120"/>
              <a:gd name="connsiteY11" fmla="*/ 294187 h 329752"/>
              <a:gd name="connsiteX12" fmla="*/ 0 w 609120"/>
              <a:gd name="connsiteY12" fmla="*/ 192714 h 329752"/>
              <a:gd name="connsiteX13" fmla="*/ 0 w 609120"/>
              <a:gd name="connsiteY13" fmla="*/ 136474 h 329752"/>
              <a:gd name="connsiteX14" fmla="*/ 341819 w 609120"/>
              <a:gd name="connsiteY14" fmla="*/ 0 h 329752"/>
              <a:gd name="connsiteX15" fmla="*/ 380912 w 609120"/>
              <a:gd name="connsiteY15" fmla="*/ 0 h 329752"/>
              <a:gd name="connsiteX16" fmla="*/ 256999 w 609120"/>
              <a:gd name="connsiteY16" fmla="*/ 329752 h 329752"/>
              <a:gd name="connsiteX17" fmla="*/ 218188 w 609120"/>
              <a:gd name="connsiteY17" fmla="*/ 329752 h 32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09120" h="329752">
                <a:moveTo>
                  <a:pt x="422686" y="35565"/>
                </a:moveTo>
                <a:lnTo>
                  <a:pt x="609120" y="136544"/>
                </a:lnTo>
                <a:lnTo>
                  <a:pt x="609120" y="192503"/>
                </a:lnTo>
                <a:lnTo>
                  <a:pt x="422686" y="294187"/>
                </a:lnTo>
                <a:lnTo>
                  <a:pt x="422686" y="228561"/>
                </a:lnTo>
                <a:lnTo>
                  <a:pt x="552597" y="164418"/>
                </a:lnTo>
                <a:lnTo>
                  <a:pt x="422686" y="100838"/>
                </a:lnTo>
                <a:close/>
                <a:moveTo>
                  <a:pt x="186434" y="35565"/>
                </a:moveTo>
                <a:lnTo>
                  <a:pt x="186434" y="101614"/>
                </a:lnTo>
                <a:lnTo>
                  <a:pt x="56523" y="163853"/>
                </a:lnTo>
                <a:lnTo>
                  <a:pt x="186434" y="228561"/>
                </a:lnTo>
                <a:lnTo>
                  <a:pt x="186434" y="294187"/>
                </a:lnTo>
                <a:lnTo>
                  <a:pt x="0" y="192714"/>
                </a:lnTo>
                <a:lnTo>
                  <a:pt x="0" y="136474"/>
                </a:lnTo>
                <a:close/>
                <a:moveTo>
                  <a:pt x="341819" y="0"/>
                </a:moveTo>
                <a:lnTo>
                  <a:pt x="380912" y="0"/>
                </a:lnTo>
                <a:lnTo>
                  <a:pt x="256999" y="329752"/>
                </a:lnTo>
                <a:lnTo>
                  <a:pt x="218188" y="3297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Freeform 23">
            <a:hlinkClick r:id="rId3" action="ppaction://hlinksldjump"/>
          </p:cNvPr>
          <p:cNvSpPr>
            <a:spLocks noEditPoints="1"/>
          </p:cNvSpPr>
          <p:nvPr/>
        </p:nvSpPr>
        <p:spPr>
          <a:xfrm>
            <a:off x="8921750" y="5749925"/>
            <a:ext cx="633730" cy="520700"/>
          </a:xfrm>
          <a:custGeom>
            <a:avLst/>
            <a:gdLst/>
            <a:ahLst/>
            <a:cxnLst>
              <a:cxn ang="0">
                <a:pos x="248862" y="247121"/>
              </a:cxn>
              <a:cxn ang="0">
                <a:pos x="276315" y="247121"/>
              </a:cxn>
              <a:cxn ang="0">
                <a:pos x="276315" y="280901"/>
              </a:cxn>
              <a:cxn ang="0">
                <a:pos x="334936" y="339399"/>
              </a:cxn>
              <a:cxn ang="0">
                <a:pos x="334936" y="358765"/>
              </a:cxn>
              <a:cxn ang="0">
                <a:pos x="315530" y="358765"/>
              </a:cxn>
              <a:cxn ang="0">
                <a:pos x="276315" y="319668"/>
              </a:cxn>
              <a:cxn ang="0">
                <a:pos x="276315" y="350953"/>
              </a:cxn>
              <a:cxn ang="0">
                <a:pos x="262570" y="364670"/>
              </a:cxn>
              <a:cxn ang="0">
                <a:pos x="248862" y="350953"/>
              </a:cxn>
              <a:cxn ang="0">
                <a:pos x="248862" y="319668"/>
              </a:cxn>
              <a:cxn ang="0">
                <a:pos x="209683" y="358765"/>
              </a:cxn>
              <a:cxn ang="0">
                <a:pos x="190278" y="358765"/>
              </a:cxn>
              <a:cxn ang="0">
                <a:pos x="190278" y="339399"/>
              </a:cxn>
              <a:cxn ang="0">
                <a:pos x="190241" y="339399"/>
              </a:cxn>
              <a:cxn ang="0">
                <a:pos x="248862" y="280901"/>
              </a:cxn>
              <a:cxn ang="0">
                <a:pos x="248862" y="278443"/>
              </a:cxn>
              <a:cxn ang="0">
                <a:pos x="24436" y="93495"/>
              </a:cxn>
              <a:cxn ang="0">
                <a:pos x="24509" y="93495"/>
              </a:cxn>
              <a:cxn ang="0">
                <a:pos x="42515" y="93495"/>
              </a:cxn>
              <a:cxn ang="0">
                <a:pos x="44058" y="103254"/>
              </a:cxn>
              <a:cxn ang="0">
                <a:pos x="48982" y="133813"/>
              </a:cxn>
              <a:cxn ang="0">
                <a:pos x="52914" y="158099"/>
              </a:cxn>
              <a:cxn ang="0">
                <a:pos x="59382" y="158099"/>
              </a:cxn>
              <a:cxn ang="0">
                <a:pos x="63570" y="110774"/>
              </a:cxn>
              <a:cxn ang="0">
                <a:pos x="58683" y="93495"/>
              </a:cxn>
              <a:cxn ang="0">
                <a:pos x="87456" y="93495"/>
              </a:cxn>
              <a:cxn ang="0">
                <a:pos x="82568" y="110774"/>
              </a:cxn>
              <a:cxn ang="0">
                <a:pos x="86721" y="158099"/>
              </a:cxn>
              <a:cxn ang="0">
                <a:pos x="93225" y="158099"/>
              </a:cxn>
              <a:cxn ang="0">
                <a:pos x="98149" y="127357"/>
              </a:cxn>
              <a:cxn ang="0">
                <a:pos x="103624" y="93495"/>
              </a:cxn>
              <a:cxn ang="0">
                <a:pos x="215333" y="93495"/>
              </a:cxn>
              <a:cxn ang="0">
                <a:pos x="239843" y="117965"/>
              </a:cxn>
              <a:cxn ang="0">
                <a:pos x="215333" y="142398"/>
              </a:cxn>
              <a:cxn ang="0">
                <a:pos x="121630" y="142398"/>
              </a:cxn>
              <a:cxn ang="0">
                <a:pos x="121630" y="190933"/>
              </a:cxn>
              <a:cxn ang="0">
                <a:pos x="121630" y="234370"/>
              </a:cxn>
              <a:cxn ang="0">
                <a:pos x="121630" y="338338"/>
              </a:cxn>
              <a:cxn ang="0">
                <a:pos x="97120" y="362770"/>
              </a:cxn>
              <a:cxn ang="0">
                <a:pos x="73051" y="342924"/>
              </a:cxn>
              <a:cxn ang="0">
                <a:pos x="48982" y="362770"/>
              </a:cxn>
              <a:cxn ang="0">
                <a:pos x="24509" y="338338"/>
              </a:cxn>
              <a:cxn ang="0">
                <a:pos x="24509" y="246586"/>
              </a:cxn>
              <a:cxn ang="0">
                <a:pos x="0" y="222153"/>
              </a:cxn>
              <a:cxn ang="0">
                <a:pos x="0" y="117965"/>
              </a:cxn>
              <a:cxn ang="0">
                <a:pos x="24436" y="93495"/>
              </a:cxn>
              <a:cxn ang="0">
                <a:pos x="349519" y="57146"/>
              </a:cxn>
              <a:cxn ang="0">
                <a:pos x="376307" y="57146"/>
              </a:cxn>
              <a:cxn ang="0">
                <a:pos x="376307" y="79485"/>
              </a:cxn>
              <a:cxn ang="0">
                <a:pos x="376233" y="79485"/>
              </a:cxn>
              <a:cxn ang="0">
                <a:pos x="376307" y="208088"/>
              </a:cxn>
              <a:cxn ang="0">
                <a:pos x="346873" y="237690"/>
              </a:cxn>
              <a:cxn ang="0">
                <a:pos x="178321" y="237396"/>
              </a:cxn>
              <a:cxn ang="0">
                <a:pos x="149365" y="212086"/>
              </a:cxn>
              <a:cxn ang="0">
                <a:pos x="149108" y="149289"/>
              </a:cxn>
              <a:cxn ang="0">
                <a:pos x="174573" y="149289"/>
              </a:cxn>
              <a:cxn ang="0">
                <a:pos x="174573" y="211646"/>
              </a:cxn>
              <a:cxn ang="0">
                <a:pos x="349519" y="211426"/>
              </a:cxn>
              <a:cxn ang="0">
                <a:pos x="349519" y="79485"/>
              </a:cxn>
              <a:cxn ang="0">
                <a:pos x="148607" y="57101"/>
              </a:cxn>
              <a:cxn ang="0">
                <a:pos x="175417" y="57101"/>
              </a:cxn>
              <a:cxn ang="0">
                <a:pos x="175417" y="86533"/>
              </a:cxn>
              <a:cxn ang="0">
                <a:pos x="174422" y="86533"/>
              </a:cxn>
              <a:cxn ang="0">
                <a:pos x="149647" y="86533"/>
              </a:cxn>
              <a:cxn ang="0">
                <a:pos x="148607" y="86533"/>
              </a:cxn>
              <a:cxn ang="0">
                <a:pos x="262570" y="6555"/>
              </a:cxn>
              <a:cxn ang="0">
                <a:pos x="280575" y="22918"/>
              </a:cxn>
              <a:cxn ang="0">
                <a:pos x="286712" y="22918"/>
              </a:cxn>
              <a:cxn ang="0">
                <a:pos x="370934" y="22954"/>
              </a:cxn>
              <a:cxn ang="0">
                <a:pos x="379937" y="23725"/>
              </a:cxn>
              <a:cxn ang="0">
                <a:pos x="389050" y="37079"/>
              </a:cxn>
              <a:cxn ang="0">
                <a:pos x="376189" y="49223"/>
              </a:cxn>
              <a:cxn ang="0">
                <a:pos x="371118" y="49259"/>
              </a:cxn>
              <a:cxn ang="0">
                <a:pos x="154904" y="49259"/>
              </a:cxn>
              <a:cxn ang="0">
                <a:pos x="149833" y="49223"/>
              </a:cxn>
              <a:cxn ang="0">
                <a:pos x="136457" y="36309"/>
              </a:cxn>
              <a:cxn ang="0">
                <a:pos x="149465" y="23028"/>
              </a:cxn>
              <a:cxn ang="0">
                <a:pos x="156558" y="22918"/>
              </a:cxn>
              <a:cxn ang="0">
                <a:pos x="237766" y="22918"/>
              </a:cxn>
              <a:cxn ang="0">
                <a:pos x="244527" y="22918"/>
              </a:cxn>
              <a:cxn ang="0">
                <a:pos x="262570" y="6555"/>
              </a:cxn>
              <a:cxn ang="0">
                <a:pos x="73060" y="0"/>
              </a:cxn>
              <a:cxn ang="0">
                <a:pos x="116689" y="43560"/>
              </a:cxn>
              <a:cxn ang="0">
                <a:pos x="73060" y="87121"/>
              </a:cxn>
              <a:cxn ang="0">
                <a:pos x="29432" y="43560"/>
              </a:cxn>
              <a:cxn ang="0">
                <a:pos x="73060" y="0"/>
              </a:cxn>
            </a:cxnLst>
            <a:pathLst>
              <a:path w="607282" h="569180">
                <a:moveTo>
                  <a:pt x="388426" y="385710"/>
                </a:moveTo>
                <a:lnTo>
                  <a:pt x="431276" y="385710"/>
                </a:lnTo>
                <a:lnTo>
                  <a:pt x="431276" y="438433"/>
                </a:lnTo>
                <a:lnTo>
                  <a:pt x="522771" y="529738"/>
                </a:lnTo>
                <a:cubicBezTo>
                  <a:pt x="531146" y="538096"/>
                  <a:pt x="531146" y="551606"/>
                  <a:pt x="522771" y="559964"/>
                </a:cubicBezTo>
                <a:cubicBezTo>
                  <a:pt x="514396" y="568321"/>
                  <a:pt x="500858" y="568321"/>
                  <a:pt x="492483" y="559964"/>
                </a:cubicBezTo>
                <a:lnTo>
                  <a:pt x="431276" y="498941"/>
                </a:lnTo>
                <a:lnTo>
                  <a:pt x="431276" y="547771"/>
                </a:lnTo>
                <a:cubicBezTo>
                  <a:pt x="431276" y="559563"/>
                  <a:pt x="421697" y="569180"/>
                  <a:pt x="409822" y="569180"/>
                </a:cubicBezTo>
                <a:cubicBezTo>
                  <a:pt x="398005" y="569180"/>
                  <a:pt x="388426" y="559563"/>
                  <a:pt x="388426" y="547771"/>
                </a:cubicBezTo>
                <a:lnTo>
                  <a:pt x="388426" y="498941"/>
                </a:lnTo>
                <a:lnTo>
                  <a:pt x="327276" y="559964"/>
                </a:lnTo>
                <a:cubicBezTo>
                  <a:pt x="318901" y="568321"/>
                  <a:pt x="305306" y="568321"/>
                  <a:pt x="296988" y="559964"/>
                </a:cubicBezTo>
                <a:cubicBezTo>
                  <a:pt x="288613" y="551606"/>
                  <a:pt x="288613" y="538096"/>
                  <a:pt x="296988" y="529738"/>
                </a:cubicBezTo>
                <a:lnTo>
                  <a:pt x="296931" y="529738"/>
                </a:lnTo>
                <a:lnTo>
                  <a:pt x="388426" y="438433"/>
                </a:lnTo>
                <a:lnTo>
                  <a:pt x="388426" y="434597"/>
                </a:lnTo>
                <a:close/>
                <a:moveTo>
                  <a:pt x="38140" y="145929"/>
                </a:moveTo>
                <a:lnTo>
                  <a:pt x="38255" y="145929"/>
                </a:lnTo>
                <a:lnTo>
                  <a:pt x="66358" y="145929"/>
                </a:lnTo>
                <a:lnTo>
                  <a:pt x="68767" y="161160"/>
                </a:lnTo>
                <a:lnTo>
                  <a:pt x="76453" y="208857"/>
                </a:lnTo>
                <a:lnTo>
                  <a:pt x="82589" y="246763"/>
                </a:lnTo>
                <a:lnTo>
                  <a:pt x="92684" y="246763"/>
                </a:lnTo>
                <a:lnTo>
                  <a:pt x="99222" y="172898"/>
                </a:lnTo>
                <a:lnTo>
                  <a:pt x="91594" y="145929"/>
                </a:lnTo>
                <a:lnTo>
                  <a:pt x="136502" y="145929"/>
                </a:lnTo>
                <a:lnTo>
                  <a:pt x="128874" y="172898"/>
                </a:lnTo>
                <a:lnTo>
                  <a:pt x="135355" y="246763"/>
                </a:lnTo>
                <a:lnTo>
                  <a:pt x="145507" y="246763"/>
                </a:lnTo>
                <a:lnTo>
                  <a:pt x="153192" y="198780"/>
                </a:lnTo>
                <a:lnTo>
                  <a:pt x="161738" y="145929"/>
                </a:lnTo>
                <a:lnTo>
                  <a:pt x="336094" y="145929"/>
                </a:lnTo>
                <a:cubicBezTo>
                  <a:pt x="357200" y="145929"/>
                  <a:pt x="374349" y="162992"/>
                  <a:pt x="374349" y="184121"/>
                </a:cubicBezTo>
                <a:cubicBezTo>
                  <a:pt x="374349" y="205193"/>
                  <a:pt x="357200" y="222256"/>
                  <a:pt x="336094" y="222256"/>
                </a:cubicBezTo>
                <a:lnTo>
                  <a:pt x="189841" y="222256"/>
                </a:lnTo>
                <a:lnTo>
                  <a:pt x="189841" y="298011"/>
                </a:lnTo>
                <a:lnTo>
                  <a:pt x="189841" y="365807"/>
                </a:lnTo>
                <a:lnTo>
                  <a:pt x="189841" y="528081"/>
                </a:lnTo>
                <a:cubicBezTo>
                  <a:pt x="189841" y="549153"/>
                  <a:pt x="172692" y="566216"/>
                  <a:pt x="151586" y="566216"/>
                </a:cubicBezTo>
                <a:cubicBezTo>
                  <a:pt x="132889" y="566216"/>
                  <a:pt x="117403" y="552875"/>
                  <a:pt x="114019" y="535239"/>
                </a:cubicBezTo>
                <a:cubicBezTo>
                  <a:pt x="110693" y="552875"/>
                  <a:pt x="95150" y="566216"/>
                  <a:pt x="76453" y="566216"/>
                </a:cubicBezTo>
                <a:cubicBezTo>
                  <a:pt x="55346" y="566216"/>
                  <a:pt x="38255" y="549153"/>
                  <a:pt x="38255" y="528081"/>
                </a:cubicBezTo>
                <a:lnTo>
                  <a:pt x="38255" y="384874"/>
                </a:lnTo>
                <a:cubicBezTo>
                  <a:pt x="17091" y="384874"/>
                  <a:pt x="0" y="367811"/>
                  <a:pt x="0" y="346739"/>
                </a:cubicBezTo>
                <a:lnTo>
                  <a:pt x="0" y="184121"/>
                </a:lnTo>
                <a:cubicBezTo>
                  <a:pt x="0" y="163050"/>
                  <a:pt x="17091" y="145986"/>
                  <a:pt x="38140" y="145929"/>
                </a:cubicBezTo>
                <a:close/>
                <a:moveTo>
                  <a:pt x="545532" y="89195"/>
                </a:moveTo>
                <a:lnTo>
                  <a:pt x="587343" y="89195"/>
                </a:lnTo>
                <a:lnTo>
                  <a:pt x="587343" y="124061"/>
                </a:lnTo>
                <a:lnTo>
                  <a:pt x="587228" y="124061"/>
                </a:lnTo>
                <a:cubicBezTo>
                  <a:pt x="587228" y="190989"/>
                  <a:pt x="587056" y="257859"/>
                  <a:pt x="587343" y="324787"/>
                </a:cubicBezTo>
                <a:cubicBezTo>
                  <a:pt x="587457" y="352669"/>
                  <a:pt x="567498" y="371104"/>
                  <a:pt x="541403" y="370989"/>
                </a:cubicBezTo>
                <a:cubicBezTo>
                  <a:pt x="453710" y="370646"/>
                  <a:pt x="366018" y="370703"/>
                  <a:pt x="278325" y="370531"/>
                </a:cubicBezTo>
                <a:cubicBezTo>
                  <a:pt x="255441" y="370474"/>
                  <a:pt x="234278" y="353527"/>
                  <a:pt x="233131" y="331027"/>
                </a:cubicBezTo>
                <a:cubicBezTo>
                  <a:pt x="231525" y="299024"/>
                  <a:pt x="232729" y="266905"/>
                  <a:pt x="232729" y="233012"/>
                </a:cubicBezTo>
                <a:lnTo>
                  <a:pt x="272475" y="233012"/>
                </a:lnTo>
                <a:lnTo>
                  <a:pt x="272475" y="330340"/>
                </a:lnTo>
                <a:cubicBezTo>
                  <a:pt x="364010" y="330512"/>
                  <a:pt x="453997" y="330398"/>
                  <a:pt x="545532" y="329997"/>
                </a:cubicBezTo>
                <a:lnTo>
                  <a:pt x="545532" y="124061"/>
                </a:lnTo>
                <a:close/>
                <a:moveTo>
                  <a:pt x="231948" y="89124"/>
                </a:moveTo>
                <a:lnTo>
                  <a:pt x="273793" y="89124"/>
                </a:lnTo>
                <a:lnTo>
                  <a:pt x="273793" y="135062"/>
                </a:lnTo>
                <a:lnTo>
                  <a:pt x="272240" y="135062"/>
                </a:lnTo>
                <a:lnTo>
                  <a:pt x="233571" y="135062"/>
                </a:lnTo>
                <a:lnTo>
                  <a:pt x="231948" y="135062"/>
                </a:lnTo>
                <a:close/>
                <a:moveTo>
                  <a:pt x="409822" y="10232"/>
                </a:moveTo>
                <a:cubicBezTo>
                  <a:pt x="424505" y="10232"/>
                  <a:pt x="436606" y="21455"/>
                  <a:pt x="437925" y="35771"/>
                </a:cubicBezTo>
                <a:lnTo>
                  <a:pt x="447503" y="35771"/>
                </a:lnTo>
                <a:cubicBezTo>
                  <a:pt x="491321" y="35771"/>
                  <a:pt x="535140" y="35771"/>
                  <a:pt x="578958" y="35828"/>
                </a:cubicBezTo>
                <a:cubicBezTo>
                  <a:pt x="583661" y="35828"/>
                  <a:pt x="588650" y="35599"/>
                  <a:pt x="593009" y="37031"/>
                </a:cubicBezTo>
                <a:cubicBezTo>
                  <a:pt x="601326" y="39665"/>
                  <a:pt x="607921" y="50144"/>
                  <a:pt x="607233" y="57874"/>
                </a:cubicBezTo>
                <a:cubicBezTo>
                  <a:pt x="606315" y="67380"/>
                  <a:pt x="597368" y="75912"/>
                  <a:pt x="587159" y="76828"/>
                </a:cubicBezTo>
                <a:cubicBezTo>
                  <a:pt x="584521" y="77057"/>
                  <a:pt x="581883" y="76885"/>
                  <a:pt x="579244" y="76885"/>
                </a:cubicBezTo>
                <a:cubicBezTo>
                  <a:pt x="466774" y="76885"/>
                  <a:pt x="354304" y="76885"/>
                  <a:pt x="241776" y="76885"/>
                </a:cubicBezTo>
                <a:cubicBezTo>
                  <a:pt x="239137" y="76885"/>
                  <a:pt x="236499" y="77057"/>
                  <a:pt x="233861" y="76828"/>
                </a:cubicBezTo>
                <a:cubicBezTo>
                  <a:pt x="223078" y="75740"/>
                  <a:pt x="213156" y="66120"/>
                  <a:pt x="212984" y="56672"/>
                </a:cubicBezTo>
                <a:cubicBezTo>
                  <a:pt x="212755" y="47166"/>
                  <a:pt x="222448" y="37088"/>
                  <a:pt x="233287" y="35943"/>
                </a:cubicBezTo>
                <a:cubicBezTo>
                  <a:pt x="236958" y="35542"/>
                  <a:pt x="240686" y="35771"/>
                  <a:pt x="244357" y="35771"/>
                </a:cubicBezTo>
                <a:cubicBezTo>
                  <a:pt x="286626" y="35771"/>
                  <a:pt x="328839" y="35771"/>
                  <a:pt x="371108" y="35771"/>
                </a:cubicBezTo>
                <a:lnTo>
                  <a:pt x="381661" y="35771"/>
                </a:lnTo>
                <a:cubicBezTo>
                  <a:pt x="382981" y="21455"/>
                  <a:pt x="395082" y="10232"/>
                  <a:pt x="409822" y="10232"/>
                </a:cubicBezTo>
                <a:close/>
                <a:moveTo>
                  <a:pt x="114034" y="0"/>
                </a:moveTo>
                <a:cubicBezTo>
                  <a:pt x="151642" y="0"/>
                  <a:pt x="182130" y="30440"/>
                  <a:pt x="182130" y="67990"/>
                </a:cubicBezTo>
                <a:cubicBezTo>
                  <a:pt x="182130" y="105540"/>
                  <a:pt x="151642" y="135980"/>
                  <a:pt x="114034" y="135980"/>
                </a:cubicBezTo>
                <a:cubicBezTo>
                  <a:pt x="76426" y="135980"/>
                  <a:pt x="45938" y="105540"/>
                  <a:pt x="45938" y="67990"/>
                </a:cubicBezTo>
                <a:cubicBezTo>
                  <a:pt x="45938" y="30440"/>
                  <a:pt x="76426" y="0"/>
                  <a:pt x="114034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>
              <a:noFill/>
            </a:endParaRPr>
          </a:p>
        </p:txBody>
      </p:sp>
      <p:sp>
        <p:nvSpPr>
          <p:cNvPr id="7" name="Freeform 100">
            <a:hlinkClick r:id="rId4" action="ppaction://hlinksldjump"/>
          </p:cNvPr>
          <p:cNvSpPr/>
          <p:nvPr/>
        </p:nvSpPr>
        <p:spPr>
          <a:xfrm>
            <a:off x="2343150" y="1917700"/>
            <a:ext cx="513715" cy="553720"/>
          </a:xfrm>
          <a:custGeom>
            <a:avLst/>
            <a:gdLst/>
            <a:ahLst/>
            <a:cxnLst>
              <a:cxn ang="0">
                <a:pos x="230" y="212"/>
              </a:cxn>
              <a:cxn ang="0">
                <a:pos x="212" y="216"/>
              </a:cxn>
              <a:cxn ang="0">
                <a:pos x="197" y="223"/>
              </a:cxn>
              <a:cxn ang="0">
                <a:pos x="105" y="169"/>
              </a:cxn>
              <a:cxn ang="0">
                <a:pos x="105" y="160"/>
              </a:cxn>
              <a:cxn ang="0">
                <a:pos x="197" y="96"/>
              </a:cxn>
              <a:cxn ang="0">
                <a:pos x="204" y="100"/>
              </a:cxn>
              <a:cxn ang="0">
                <a:pos x="221" y="105"/>
              </a:cxn>
              <a:cxn ang="0">
                <a:pos x="230" y="107"/>
              </a:cxn>
              <a:cxn ang="0">
                <a:pos x="250" y="102"/>
              </a:cxn>
              <a:cxn ang="0">
                <a:pos x="266" y="91"/>
              </a:cxn>
              <a:cxn ang="0">
                <a:pos x="277" y="75"/>
              </a:cxn>
              <a:cxn ang="0">
                <a:pos x="282" y="53"/>
              </a:cxn>
              <a:cxn ang="0">
                <a:pos x="281" y="44"/>
              </a:cxn>
              <a:cxn ang="0">
                <a:pos x="273" y="24"/>
              </a:cxn>
              <a:cxn ang="0">
                <a:pos x="259" y="9"/>
              </a:cxn>
              <a:cxn ang="0">
                <a:pos x="239" y="2"/>
              </a:cxn>
              <a:cxn ang="0">
                <a:pos x="230" y="0"/>
              </a:cxn>
              <a:cxn ang="0">
                <a:pos x="208" y="4"/>
              </a:cxn>
              <a:cxn ang="0">
                <a:pos x="192" y="17"/>
              </a:cxn>
              <a:cxn ang="0">
                <a:pos x="181" y="33"/>
              </a:cxn>
              <a:cxn ang="0">
                <a:pos x="175" y="53"/>
              </a:cxn>
              <a:cxn ang="0">
                <a:pos x="177" y="62"/>
              </a:cxn>
              <a:cxn ang="0">
                <a:pos x="85" y="118"/>
              </a:cxn>
              <a:cxn ang="0">
                <a:pos x="68" y="109"/>
              </a:cxn>
              <a:cxn ang="0">
                <a:pos x="52" y="107"/>
              </a:cxn>
              <a:cxn ang="0">
                <a:pos x="41" y="107"/>
              </a:cxn>
              <a:cxn ang="0">
                <a:pos x="23" y="116"/>
              </a:cxn>
              <a:cxn ang="0">
                <a:pos x="9" y="131"/>
              </a:cxn>
              <a:cxn ang="0">
                <a:pos x="0" y="149"/>
              </a:cxn>
              <a:cxn ang="0">
                <a:pos x="0" y="160"/>
              </a:cxn>
              <a:cxn ang="0">
                <a:pos x="3" y="180"/>
              </a:cxn>
              <a:cxn ang="0">
                <a:pos x="14" y="198"/>
              </a:cxn>
              <a:cxn ang="0">
                <a:pos x="30" y="209"/>
              </a:cxn>
              <a:cxn ang="0">
                <a:pos x="52" y="212"/>
              </a:cxn>
              <a:cxn ang="0">
                <a:pos x="61" y="212"/>
              </a:cxn>
              <a:cxn ang="0">
                <a:pos x="78" y="207"/>
              </a:cxn>
              <a:cxn ang="0">
                <a:pos x="177" y="258"/>
              </a:cxn>
              <a:cxn ang="0">
                <a:pos x="175" y="267"/>
              </a:cxn>
              <a:cxn ang="0">
                <a:pos x="177" y="278"/>
              </a:cxn>
              <a:cxn ang="0">
                <a:pos x="184" y="296"/>
              </a:cxn>
              <a:cxn ang="0">
                <a:pos x="199" y="310"/>
              </a:cxn>
              <a:cxn ang="0">
                <a:pos x="219" y="318"/>
              </a:cxn>
              <a:cxn ang="0">
                <a:pos x="230" y="319"/>
              </a:cxn>
              <a:cxn ang="0">
                <a:pos x="250" y="316"/>
              </a:cxn>
              <a:cxn ang="0">
                <a:pos x="266" y="303"/>
              </a:cxn>
              <a:cxn ang="0">
                <a:pos x="277" y="287"/>
              </a:cxn>
              <a:cxn ang="0">
                <a:pos x="282" y="267"/>
              </a:cxn>
              <a:cxn ang="0">
                <a:pos x="281" y="256"/>
              </a:cxn>
              <a:cxn ang="0">
                <a:pos x="273" y="236"/>
              </a:cxn>
              <a:cxn ang="0">
                <a:pos x="259" y="221"/>
              </a:cxn>
              <a:cxn ang="0">
                <a:pos x="239" y="214"/>
              </a:cxn>
              <a:cxn ang="0">
                <a:pos x="230" y="212"/>
              </a:cxn>
            </a:cxnLst>
            <a:pathLst>
              <a:path w="282" h="319">
                <a:moveTo>
                  <a:pt x="230" y="212"/>
                </a:moveTo>
                <a:lnTo>
                  <a:pt x="230" y="212"/>
                </a:lnTo>
                <a:lnTo>
                  <a:pt x="221" y="214"/>
                </a:lnTo>
                <a:lnTo>
                  <a:pt x="212" y="216"/>
                </a:lnTo>
                <a:lnTo>
                  <a:pt x="204" y="220"/>
                </a:lnTo>
                <a:lnTo>
                  <a:pt x="197" y="223"/>
                </a:lnTo>
                <a:lnTo>
                  <a:pt x="105" y="169"/>
                </a:lnTo>
                <a:lnTo>
                  <a:pt x="105" y="169"/>
                </a:lnTo>
                <a:lnTo>
                  <a:pt x="105" y="160"/>
                </a:lnTo>
                <a:lnTo>
                  <a:pt x="105" y="160"/>
                </a:lnTo>
                <a:lnTo>
                  <a:pt x="105" y="151"/>
                </a:lnTo>
                <a:lnTo>
                  <a:pt x="197" y="96"/>
                </a:lnTo>
                <a:lnTo>
                  <a:pt x="197" y="96"/>
                </a:lnTo>
                <a:lnTo>
                  <a:pt x="204" y="100"/>
                </a:lnTo>
                <a:lnTo>
                  <a:pt x="212" y="104"/>
                </a:lnTo>
                <a:lnTo>
                  <a:pt x="221" y="105"/>
                </a:lnTo>
                <a:lnTo>
                  <a:pt x="230" y="107"/>
                </a:lnTo>
                <a:lnTo>
                  <a:pt x="230" y="107"/>
                </a:lnTo>
                <a:lnTo>
                  <a:pt x="239" y="105"/>
                </a:lnTo>
                <a:lnTo>
                  <a:pt x="250" y="102"/>
                </a:lnTo>
                <a:lnTo>
                  <a:pt x="259" y="98"/>
                </a:lnTo>
                <a:lnTo>
                  <a:pt x="266" y="91"/>
                </a:lnTo>
                <a:lnTo>
                  <a:pt x="273" y="84"/>
                </a:lnTo>
                <a:lnTo>
                  <a:pt x="277" y="75"/>
                </a:lnTo>
                <a:lnTo>
                  <a:pt x="281" y="64"/>
                </a:lnTo>
                <a:lnTo>
                  <a:pt x="282" y="53"/>
                </a:lnTo>
                <a:lnTo>
                  <a:pt x="282" y="53"/>
                </a:lnTo>
                <a:lnTo>
                  <a:pt x="281" y="44"/>
                </a:lnTo>
                <a:lnTo>
                  <a:pt x="277" y="33"/>
                </a:lnTo>
                <a:lnTo>
                  <a:pt x="273" y="24"/>
                </a:lnTo>
                <a:lnTo>
                  <a:pt x="266" y="17"/>
                </a:lnTo>
                <a:lnTo>
                  <a:pt x="259" y="9"/>
                </a:lnTo>
                <a:lnTo>
                  <a:pt x="250" y="4"/>
                </a:lnTo>
                <a:lnTo>
                  <a:pt x="239" y="2"/>
                </a:lnTo>
                <a:lnTo>
                  <a:pt x="230" y="0"/>
                </a:lnTo>
                <a:lnTo>
                  <a:pt x="230" y="0"/>
                </a:lnTo>
                <a:lnTo>
                  <a:pt x="219" y="2"/>
                </a:lnTo>
                <a:lnTo>
                  <a:pt x="208" y="4"/>
                </a:lnTo>
                <a:lnTo>
                  <a:pt x="199" y="9"/>
                </a:lnTo>
                <a:lnTo>
                  <a:pt x="192" y="17"/>
                </a:lnTo>
                <a:lnTo>
                  <a:pt x="184" y="24"/>
                </a:lnTo>
                <a:lnTo>
                  <a:pt x="181" y="33"/>
                </a:lnTo>
                <a:lnTo>
                  <a:pt x="177" y="44"/>
                </a:lnTo>
                <a:lnTo>
                  <a:pt x="175" y="53"/>
                </a:lnTo>
                <a:lnTo>
                  <a:pt x="175" y="53"/>
                </a:lnTo>
                <a:lnTo>
                  <a:pt x="177" y="62"/>
                </a:lnTo>
                <a:lnTo>
                  <a:pt x="85" y="118"/>
                </a:lnTo>
                <a:lnTo>
                  <a:pt x="85" y="118"/>
                </a:lnTo>
                <a:lnTo>
                  <a:pt x="78" y="113"/>
                </a:lnTo>
                <a:lnTo>
                  <a:pt x="68" y="109"/>
                </a:lnTo>
                <a:lnTo>
                  <a:pt x="61" y="107"/>
                </a:lnTo>
                <a:lnTo>
                  <a:pt x="52" y="107"/>
                </a:lnTo>
                <a:lnTo>
                  <a:pt x="52" y="107"/>
                </a:lnTo>
                <a:lnTo>
                  <a:pt x="41" y="107"/>
                </a:lnTo>
                <a:lnTo>
                  <a:pt x="30" y="111"/>
                </a:lnTo>
                <a:lnTo>
                  <a:pt x="23" y="116"/>
                </a:lnTo>
                <a:lnTo>
                  <a:pt x="14" y="122"/>
                </a:lnTo>
                <a:lnTo>
                  <a:pt x="9" y="131"/>
                </a:lnTo>
                <a:lnTo>
                  <a:pt x="3" y="140"/>
                </a:lnTo>
                <a:lnTo>
                  <a:pt x="0" y="149"/>
                </a:lnTo>
                <a:lnTo>
                  <a:pt x="0" y="160"/>
                </a:lnTo>
                <a:lnTo>
                  <a:pt x="0" y="160"/>
                </a:lnTo>
                <a:lnTo>
                  <a:pt x="0" y="171"/>
                </a:lnTo>
                <a:lnTo>
                  <a:pt x="3" y="180"/>
                </a:lnTo>
                <a:lnTo>
                  <a:pt x="9" y="189"/>
                </a:lnTo>
                <a:lnTo>
                  <a:pt x="14" y="198"/>
                </a:lnTo>
                <a:lnTo>
                  <a:pt x="23" y="203"/>
                </a:lnTo>
                <a:lnTo>
                  <a:pt x="30" y="209"/>
                </a:lnTo>
                <a:lnTo>
                  <a:pt x="41" y="212"/>
                </a:lnTo>
                <a:lnTo>
                  <a:pt x="52" y="212"/>
                </a:lnTo>
                <a:lnTo>
                  <a:pt x="52" y="212"/>
                </a:lnTo>
                <a:lnTo>
                  <a:pt x="61" y="212"/>
                </a:lnTo>
                <a:lnTo>
                  <a:pt x="68" y="211"/>
                </a:lnTo>
                <a:lnTo>
                  <a:pt x="78" y="207"/>
                </a:lnTo>
                <a:lnTo>
                  <a:pt x="85" y="202"/>
                </a:lnTo>
                <a:lnTo>
                  <a:pt x="177" y="258"/>
                </a:lnTo>
                <a:lnTo>
                  <a:pt x="177" y="258"/>
                </a:lnTo>
                <a:lnTo>
                  <a:pt x="175" y="267"/>
                </a:lnTo>
                <a:lnTo>
                  <a:pt x="175" y="267"/>
                </a:lnTo>
                <a:lnTo>
                  <a:pt x="177" y="278"/>
                </a:lnTo>
                <a:lnTo>
                  <a:pt x="181" y="287"/>
                </a:lnTo>
                <a:lnTo>
                  <a:pt x="184" y="296"/>
                </a:lnTo>
                <a:lnTo>
                  <a:pt x="192" y="303"/>
                </a:lnTo>
                <a:lnTo>
                  <a:pt x="199" y="310"/>
                </a:lnTo>
                <a:lnTo>
                  <a:pt x="208" y="316"/>
                </a:lnTo>
                <a:lnTo>
                  <a:pt x="219" y="318"/>
                </a:lnTo>
                <a:lnTo>
                  <a:pt x="230" y="319"/>
                </a:lnTo>
                <a:lnTo>
                  <a:pt x="230" y="319"/>
                </a:lnTo>
                <a:lnTo>
                  <a:pt x="239" y="318"/>
                </a:lnTo>
                <a:lnTo>
                  <a:pt x="250" y="316"/>
                </a:lnTo>
                <a:lnTo>
                  <a:pt x="259" y="310"/>
                </a:lnTo>
                <a:lnTo>
                  <a:pt x="266" y="303"/>
                </a:lnTo>
                <a:lnTo>
                  <a:pt x="273" y="296"/>
                </a:lnTo>
                <a:lnTo>
                  <a:pt x="277" y="287"/>
                </a:lnTo>
                <a:lnTo>
                  <a:pt x="281" y="278"/>
                </a:lnTo>
                <a:lnTo>
                  <a:pt x="282" y="267"/>
                </a:lnTo>
                <a:lnTo>
                  <a:pt x="282" y="267"/>
                </a:lnTo>
                <a:lnTo>
                  <a:pt x="281" y="256"/>
                </a:lnTo>
                <a:lnTo>
                  <a:pt x="277" y="245"/>
                </a:lnTo>
                <a:lnTo>
                  <a:pt x="273" y="236"/>
                </a:lnTo>
                <a:lnTo>
                  <a:pt x="266" y="229"/>
                </a:lnTo>
                <a:lnTo>
                  <a:pt x="259" y="221"/>
                </a:lnTo>
                <a:lnTo>
                  <a:pt x="250" y="218"/>
                </a:lnTo>
                <a:lnTo>
                  <a:pt x="239" y="214"/>
                </a:lnTo>
                <a:lnTo>
                  <a:pt x="230" y="212"/>
                </a:lnTo>
                <a:lnTo>
                  <a:pt x="230" y="212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772" name="Freeform 107">
            <a:hlinkClick r:id="rId5" action="ppaction://hlinksldjump"/>
          </p:cNvPr>
          <p:cNvSpPr>
            <a:spLocks noEditPoints="1"/>
          </p:cNvSpPr>
          <p:nvPr/>
        </p:nvSpPr>
        <p:spPr>
          <a:xfrm>
            <a:off x="2282190" y="3853815"/>
            <a:ext cx="636905" cy="603885"/>
          </a:xfrm>
          <a:custGeom>
            <a:avLst/>
            <a:gdLst/>
            <a:ahLst/>
            <a:cxnLst>
              <a:cxn ang="0">
                <a:pos x="631793" y="159703"/>
              </a:cxn>
              <a:cxn ang="0">
                <a:pos x="410586" y="380874"/>
              </a:cxn>
              <a:cxn ang="0">
                <a:pos x="458464" y="428683"/>
              </a:cxn>
              <a:cxn ang="0">
                <a:pos x="679671" y="207654"/>
              </a:cxn>
              <a:cxn ang="0">
                <a:pos x="631917" y="66461"/>
              </a:cxn>
              <a:cxn ang="0">
                <a:pos x="659212" y="77846"/>
              </a:cxn>
              <a:cxn ang="0">
                <a:pos x="761930" y="180415"/>
              </a:cxn>
              <a:cxn ang="0">
                <a:pos x="761930" y="235034"/>
              </a:cxn>
              <a:cxn ang="0">
                <a:pos x="655661" y="341151"/>
              </a:cxn>
              <a:cxn ang="0">
                <a:pos x="637049" y="823075"/>
              </a:cxn>
              <a:cxn ang="0">
                <a:pos x="607214" y="849746"/>
              </a:cxn>
              <a:cxn ang="0">
                <a:pos x="889369" y="849746"/>
              </a:cxn>
              <a:cxn ang="0">
                <a:pos x="928297" y="888617"/>
              </a:cxn>
              <a:cxn ang="0">
                <a:pos x="889653" y="927205"/>
              </a:cxn>
              <a:cxn ang="0">
                <a:pos x="38643" y="927205"/>
              </a:cxn>
              <a:cxn ang="0">
                <a:pos x="0" y="888617"/>
              </a:cxn>
              <a:cxn ang="0">
                <a:pos x="38643" y="850030"/>
              </a:cxn>
              <a:cxn ang="0">
                <a:pos x="190234" y="850030"/>
              </a:cxn>
              <a:cxn ang="0">
                <a:pos x="190234" y="738380"/>
              </a:cxn>
              <a:cxn ang="0">
                <a:pos x="133546" y="738380"/>
              </a:cxn>
              <a:cxn ang="0">
                <a:pos x="94903" y="699792"/>
              </a:cxn>
              <a:cxn ang="0">
                <a:pos x="133546" y="661203"/>
              </a:cxn>
              <a:cxn ang="0">
                <a:pos x="324491" y="661203"/>
              </a:cxn>
              <a:cxn ang="0">
                <a:pos x="363135" y="699792"/>
              </a:cxn>
              <a:cxn ang="0">
                <a:pos x="324491" y="738380"/>
              </a:cxn>
              <a:cxn ang="0">
                <a:pos x="267947" y="738380"/>
              </a:cxn>
              <a:cxn ang="0">
                <a:pos x="267947" y="850030"/>
              </a:cxn>
              <a:cxn ang="0">
                <a:pos x="377058" y="850030"/>
              </a:cxn>
              <a:cxn ang="0">
                <a:pos x="378478" y="850030"/>
              </a:cxn>
              <a:cxn ang="0">
                <a:pos x="379473" y="850030"/>
              </a:cxn>
              <a:cxn ang="0">
                <a:pos x="582494" y="768598"/>
              </a:cxn>
              <a:cxn ang="0">
                <a:pos x="600963" y="396195"/>
              </a:cxn>
              <a:cxn ang="0">
                <a:pos x="486170" y="510824"/>
              </a:cxn>
              <a:cxn ang="0">
                <a:pos x="431329" y="510824"/>
              </a:cxn>
              <a:cxn ang="0">
                <a:pos x="407319" y="486849"/>
              </a:cxn>
              <a:cxn ang="0">
                <a:pos x="377342" y="516641"/>
              </a:cxn>
              <a:cxn ang="0">
                <a:pos x="322644" y="516641"/>
              </a:cxn>
              <a:cxn ang="0">
                <a:pos x="322644" y="462022"/>
              </a:cxn>
              <a:cxn ang="0">
                <a:pos x="352621" y="432088"/>
              </a:cxn>
              <a:cxn ang="0">
                <a:pos x="328469" y="408113"/>
              </a:cxn>
              <a:cxn ang="0">
                <a:pos x="328469" y="353494"/>
              </a:cxn>
              <a:cxn ang="0">
                <a:pos x="604515" y="77846"/>
              </a:cxn>
              <a:cxn ang="0">
                <a:pos x="631917" y="66461"/>
              </a:cxn>
              <a:cxn ang="0">
                <a:pos x="733793" y="0"/>
              </a:cxn>
              <a:cxn ang="0">
                <a:pos x="761224" y="11384"/>
              </a:cxn>
              <a:cxn ang="0">
                <a:pos x="828452" y="78490"/>
              </a:cxn>
              <a:cxn ang="0">
                <a:pos x="828452" y="133251"/>
              </a:cxn>
              <a:cxn ang="0">
                <a:pos x="773733" y="133251"/>
              </a:cxn>
              <a:cxn ang="0">
                <a:pos x="706361" y="66005"/>
              </a:cxn>
              <a:cxn ang="0">
                <a:pos x="706361" y="11384"/>
              </a:cxn>
              <a:cxn ang="0">
                <a:pos x="733793" y="0"/>
              </a:cxn>
            </a:cxnLst>
            <a:pathLst>
              <a:path w="581529" h="580846">
                <a:moveTo>
                  <a:pt x="395785" y="100046"/>
                </a:moveTo>
                <a:lnTo>
                  <a:pt x="257211" y="238598"/>
                </a:lnTo>
                <a:lnTo>
                  <a:pt x="287204" y="268548"/>
                </a:lnTo>
                <a:lnTo>
                  <a:pt x="425778" y="130085"/>
                </a:lnTo>
                <a:close/>
                <a:moveTo>
                  <a:pt x="395863" y="41635"/>
                </a:moveTo>
                <a:cubicBezTo>
                  <a:pt x="402059" y="41635"/>
                  <a:pt x="408245" y="44012"/>
                  <a:pt x="412962" y="48767"/>
                </a:cubicBezTo>
                <a:lnTo>
                  <a:pt x="477309" y="113021"/>
                </a:lnTo>
                <a:cubicBezTo>
                  <a:pt x="486833" y="122442"/>
                  <a:pt x="486833" y="137728"/>
                  <a:pt x="477309" y="147237"/>
                </a:cubicBezTo>
                <a:lnTo>
                  <a:pt x="410737" y="213714"/>
                </a:lnTo>
                <a:cubicBezTo>
                  <a:pt x="485765" y="301076"/>
                  <a:pt x="481849" y="433051"/>
                  <a:pt x="399078" y="515614"/>
                </a:cubicBezTo>
                <a:cubicBezTo>
                  <a:pt x="393026" y="521568"/>
                  <a:pt x="386885" y="527167"/>
                  <a:pt x="380388" y="532322"/>
                </a:cubicBezTo>
                <a:lnTo>
                  <a:pt x="557143" y="532322"/>
                </a:lnTo>
                <a:cubicBezTo>
                  <a:pt x="570582" y="532322"/>
                  <a:pt x="581529" y="543253"/>
                  <a:pt x="581529" y="556673"/>
                </a:cubicBezTo>
                <a:cubicBezTo>
                  <a:pt x="581529" y="570004"/>
                  <a:pt x="570671" y="580846"/>
                  <a:pt x="557321" y="580846"/>
                </a:cubicBezTo>
                <a:lnTo>
                  <a:pt x="24208" y="580846"/>
                </a:lnTo>
                <a:cubicBezTo>
                  <a:pt x="10858" y="580846"/>
                  <a:pt x="0" y="570004"/>
                  <a:pt x="0" y="556673"/>
                </a:cubicBezTo>
                <a:cubicBezTo>
                  <a:pt x="0" y="543253"/>
                  <a:pt x="10858" y="532500"/>
                  <a:pt x="24208" y="532500"/>
                </a:cubicBezTo>
                <a:lnTo>
                  <a:pt x="119172" y="532500"/>
                </a:lnTo>
                <a:lnTo>
                  <a:pt x="119172" y="462557"/>
                </a:lnTo>
                <a:lnTo>
                  <a:pt x="83660" y="462557"/>
                </a:lnTo>
                <a:cubicBezTo>
                  <a:pt x="70310" y="462557"/>
                  <a:pt x="59452" y="451803"/>
                  <a:pt x="59452" y="438384"/>
                </a:cubicBezTo>
                <a:cubicBezTo>
                  <a:pt x="59452" y="424964"/>
                  <a:pt x="70310" y="414210"/>
                  <a:pt x="83660" y="414210"/>
                </a:cubicBezTo>
                <a:lnTo>
                  <a:pt x="203277" y="414210"/>
                </a:lnTo>
                <a:cubicBezTo>
                  <a:pt x="216716" y="414210"/>
                  <a:pt x="227485" y="424964"/>
                  <a:pt x="227485" y="438384"/>
                </a:cubicBezTo>
                <a:cubicBezTo>
                  <a:pt x="227485" y="451803"/>
                  <a:pt x="216716" y="462557"/>
                  <a:pt x="203277" y="462557"/>
                </a:cubicBezTo>
                <a:lnTo>
                  <a:pt x="167855" y="462557"/>
                </a:lnTo>
                <a:lnTo>
                  <a:pt x="167855" y="532500"/>
                </a:lnTo>
                <a:lnTo>
                  <a:pt x="236207" y="532500"/>
                </a:lnTo>
                <a:lnTo>
                  <a:pt x="237097" y="532500"/>
                </a:lnTo>
                <a:lnTo>
                  <a:pt x="237720" y="532500"/>
                </a:lnTo>
                <a:cubicBezTo>
                  <a:pt x="285869" y="533299"/>
                  <a:pt x="330993" y="515436"/>
                  <a:pt x="364902" y="481487"/>
                </a:cubicBezTo>
                <a:cubicBezTo>
                  <a:pt x="428804" y="417765"/>
                  <a:pt x="432542" y="316451"/>
                  <a:pt x="376472" y="248196"/>
                </a:cubicBezTo>
                <a:lnTo>
                  <a:pt x="304560" y="320005"/>
                </a:lnTo>
                <a:cubicBezTo>
                  <a:pt x="300021" y="324982"/>
                  <a:pt x="284445" y="333247"/>
                  <a:pt x="270205" y="320005"/>
                </a:cubicBezTo>
                <a:lnTo>
                  <a:pt x="255164" y="304986"/>
                </a:lnTo>
                <a:lnTo>
                  <a:pt x="236385" y="323649"/>
                </a:lnTo>
                <a:cubicBezTo>
                  <a:pt x="226951" y="333159"/>
                  <a:pt x="211643" y="333159"/>
                  <a:pt x="202120" y="323649"/>
                </a:cubicBezTo>
                <a:cubicBezTo>
                  <a:pt x="192597" y="314229"/>
                  <a:pt x="192597" y="298943"/>
                  <a:pt x="202120" y="289433"/>
                </a:cubicBezTo>
                <a:lnTo>
                  <a:pt x="220899" y="270681"/>
                </a:lnTo>
                <a:lnTo>
                  <a:pt x="205769" y="255662"/>
                </a:lnTo>
                <a:cubicBezTo>
                  <a:pt x="196335" y="246152"/>
                  <a:pt x="196335" y="230866"/>
                  <a:pt x="205769" y="221446"/>
                </a:cubicBezTo>
                <a:lnTo>
                  <a:pt x="378697" y="48767"/>
                </a:lnTo>
                <a:cubicBezTo>
                  <a:pt x="383459" y="44012"/>
                  <a:pt x="389666" y="41635"/>
                  <a:pt x="395863" y="41635"/>
                </a:cubicBezTo>
                <a:close/>
                <a:moveTo>
                  <a:pt x="459683" y="0"/>
                </a:moveTo>
                <a:cubicBezTo>
                  <a:pt x="465893" y="0"/>
                  <a:pt x="472103" y="2378"/>
                  <a:pt x="476867" y="7132"/>
                </a:cubicBezTo>
                <a:lnTo>
                  <a:pt x="518982" y="49170"/>
                </a:lnTo>
                <a:cubicBezTo>
                  <a:pt x="529311" y="59479"/>
                  <a:pt x="527441" y="75032"/>
                  <a:pt x="518982" y="83475"/>
                </a:cubicBezTo>
                <a:cubicBezTo>
                  <a:pt x="513551" y="88897"/>
                  <a:pt x="497524" y="96273"/>
                  <a:pt x="484703" y="83475"/>
                </a:cubicBezTo>
                <a:lnTo>
                  <a:pt x="442498" y="41349"/>
                </a:lnTo>
                <a:cubicBezTo>
                  <a:pt x="433060" y="31928"/>
                  <a:pt x="433060" y="16642"/>
                  <a:pt x="442498" y="7132"/>
                </a:cubicBezTo>
                <a:cubicBezTo>
                  <a:pt x="447262" y="2378"/>
                  <a:pt x="453472" y="0"/>
                  <a:pt x="459683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8" name="Freeform 21"/>
          <p:cNvSpPr/>
          <p:nvPr/>
        </p:nvSpPr>
        <p:spPr bwMode="auto">
          <a:xfrm>
            <a:off x="2458720" y="5954395"/>
            <a:ext cx="285115" cy="76200"/>
          </a:xfrm>
          <a:custGeom>
            <a:avLst/>
            <a:gdLst/>
            <a:ahLst/>
            <a:cxnLst>
              <a:cxn ang="0">
                <a:pos x="24" y="0"/>
              </a:cxn>
              <a:cxn ang="0">
                <a:pos x="224" y="0"/>
              </a:cxn>
              <a:cxn ang="0">
                <a:pos x="224" y="0"/>
              </a:cxn>
              <a:cxn ang="0">
                <a:pos x="229" y="1"/>
              </a:cxn>
              <a:cxn ang="0">
                <a:pos x="233" y="2"/>
              </a:cxn>
              <a:cxn ang="0">
                <a:pos x="236" y="5"/>
              </a:cxn>
              <a:cxn ang="0">
                <a:pos x="240" y="7"/>
              </a:cxn>
              <a:cxn ang="0">
                <a:pos x="242" y="11"/>
              </a:cxn>
              <a:cxn ang="0">
                <a:pos x="245" y="14"/>
              </a:cxn>
              <a:cxn ang="0">
                <a:pos x="246" y="18"/>
              </a:cxn>
              <a:cxn ang="0">
                <a:pos x="246" y="23"/>
              </a:cxn>
              <a:cxn ang="0">
                <a:pos x="246" y="23"/>
              </a:cxn>
              <a:cxn ang="0">
                <a:pos x="246" y="23"/>
              </a:cxn>
              <a:cxn ang="0">
                <a:pos x="246" y="28"/>
              </a:cxn>
              <a:cxn ang="0">
                <a:pos x="245" y="32"/>
              </a:cxn>
              <a:cxn ang="0">
                <a:pos x="242" y="36"/>
              </a:cxn>
              <a:cxn ang="0">
                <a:pos x="240" y="39"/>
              </a:cxn>
              <a:cxn ang="0">
                <a:pos x="236" y="42"/>
              </a:cxn>
              <a:cxn ang="0">
                <a:pos x="233" y="44"/>
              </a:cxn>
              <a:cxn ang="0">
                <a:pos x="229" y="45"/>
              </a:cxn>
              <a:cxn ang="0">
                <a:pos x="224" y="45"/>
              </a:cxn>
              <a:cxn ang="0">
                <a:pos x="24" y="45"/>
              </a:cxn>
              <a:cxn ang="0">
                <a:pos x="24" y="45"/>
              </a:cxn>
              <a:cxn ang="0">
                <a:pos x="19" y="45"/>
              </a:cxn>
              <a:cxn ang="0">
                <a:pos x="14" y="44"/>
              </a:cxn>
              <a:cxn ang="0">
                <a:pos x="10" y="42"/>
              </a:cxn>
              <a:cxn ang="0">
                <a:pos x="6" y="39"/>
              </a:cxn>
              <a:cxn ang="0">
                <a:pos x="4" y="36"/>
              </a:cxn>
              <a:cxn ang="0">
                <a:pos x="3" y="32"/>
              </a:cxn>
              <a:cxn ang="0">
                <a:pos x="0" y="28"/>
              </a:cxn>
              <a:cxn ang="0">
                <a:pos x="0" y="23"/>
              </a:cxn>
              <a:cxn ang="0">
                <a:pos x="0" y="23"/>
              </a:cxn>
              <a:cxn ang="0">
                <a:pos x="0" y="23"/>
              </a:cxn>
              <a:cxn ang="0">
                <a:pos x="0" y="18"/>
              </a:cxn>
              <a:cxn ang="0">
                <a:pos x="3" y="14"/>
              </a:cxn>
              <a:cxn ang="0">
                <a:pos x="4" y="11"/>
              </a:cxn>
              <a:cxn ang="0">
                <a:pos x="6" y="7"/>
              </a:cxn>
              <a:cxn ang="0">
                <a:pos x="10" y="5"/>
              </a:cxn>
              <a:cxn ang="0">
                <a:pos x="14" y="2"/>
              </a:cxn>
              <a:cxn ang="0">
                <a:pos x="19" y="1"/>
              </a:cxn>
              <a:cxn ang="0">
                <a:pos x="24" y="0"/>
              </a:cxn>
              <a:cxn ang="0">
                <a:pos x="24" y="0"/>
              </a:cxn>
            </a:cxnLst>
            <a:rect l="0" t="0" r="r" b="b"/>
            <a:pathLst>
              <a:path w="246" h="45">
                <a:moveTo>
                  <a:pt x="24" y="0"/>
                </a:moveTo>
                <a:lnTo>
                  <a:pt x="224" y="0"/>
                </a:lnTo>
                <a:lnTo>
                  <a:pt x="224" y="0"/>
                </a:lnTo>
                <a:lnTo>
                  <a:pt x="229" y="1"/>
                </a:lnTo>
                <a:lnTo>
                  <a:pt x="233" y="2"/>
                </a:lnTo>
                <a:lnTo>
                  <a:pt x="236" y="5"/>
                </a:lnTo>
                <a:lnTo>
                  <a:pt x="240" y="7"/>
                </a:lnTo>
                <a:lnTo>
                  <a:pt x="242" y="11"/>
                </a:lnTo>
                <a:lnTo>
                  <a:pt x="245" y="14"/>
                </a:lnTo>
                <a:lnTo>
                  <a:pt x="246" y="18"/>
                </a:lnTo>
                <a:lnTo>
                  <a:pt x="246" y="23"/>
                </a:lnTo>
                <a:lnTo>
                  <a:pt x="246" y="23"/>
                </a:lnTo>
                <a:lnTo>
                  <a:pt x="246" y="23"/>
                </a:lnTo>
                <a:lnTo>
                  <a:pt x="246" y="28"/>
                </a:lnTo>
                <a:lnTo>
                  <a:pt x="245" y="32"/>
                </a:lnTo>
                <a:lnTo>
                  <a:pt x="242" y="36"/>
                </a:lnTo>
                <a:lnTo>
                  <a:pt x="240" y="39"/>
                </a:lnTo>
                <a:lnTo>
                  <a:pt x="236" y="42"/>
                </a:lnTo>
                <a:lnTo>
                  <a:pt x="233" y="44"/>
                </a:lnTo>
                <a:lnTo>
                  <a:pt x="229" y="45"/>
                </a:lnTo>
                <a:lnTo>
                  <a:pt x="224" y="45"/>
                </a:lnTo>
                <a:lnTo>
                  <a:pt x="24" y="45"/>
                </a:lnTo>
                <a:lnTo>
                  <a:pt x="24" y="45"/>
                </a:lnTo>
                <a:lnTo>
                  <a:pt x="19" y="45"/>
                </a:lnTo>
                <a:lnTo>
                  <a:pt x="14" y="44"/>
                </a:lnTo>
                <a:lnTo>
                  <a:pt x="10" y="42"/>
                </a:lnTo>
                <a:lnTo>
                  <a:pt x="6" y="39"/>
                </a:lnTo>
                <a:lnTo>
                  <a:pt x="4" y="36"/>
                </a:lnTo>
                <a:lnTo>
                  <a:pt x="3" y="32"/>
                </a:lnTo>
                <a:lnTo>
                  <a:pt x="0" y="28"/>
                </a:lnTo>
                <a:lnTo>
                  <a:pt x="0" y="23"/>
                </a:lnTo>
                <a:lnTo>
                  <a:pt x="0" y="23"/>
                </a:lnTo>
                <a:lnTo>
                  <a:pt x="0" y="23"/>
                </a:lnTo>
                <a:lnTo>
                  <a:pt x="0" y="18"/>
                </a:lnTo>
                <a:lnTo>
                  <a:pt x="3" y="14"/>
                </a:lnTo>
                <a:lnTo>
                  <a:pt x="4" y="11"/>
                </a:lnTo>
                <a:lnTo>
                  <a:pt x="6" y="7"/>
                </a:lnTo>
                <a:lnTo>
                  <a:pt x="10" y="5"/>
                </a:lnTo>
                <a:lnTo>
                  <a:pt x="14" y="2"/>
                </a:lnTo>
                <a:lnTo>
                  <a:pt x="19" y="1"/>
                </a:lnTo>
                <a:lnTo>
                  <a:pt x="24" y="0"/>
                </a:lnTo>
                <a:lnTo>
                  <a:pt x="2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2" name="Freeform 19"/>
          <p:cNvSpPr/>
          <p:nvPr/>
        </p:nvSpPr>
        <p:spPr bwMode="auto">
          <a:xfrm>
            <a:off x="2282190" y="5883275"/>
            <a:ext cx="295275" cy="217170"/>
          </a:xfrm>
          <a:custGeom>
            <a:avLst/>
            <a:gdLst/>
            <a:ahLst/>
            <a:cxnLst>
              <a:cxn ang="0">
                <a:pos x="192" y="0"/>
              </a:cxn>
              <a:cxn ang="0">
                <a:pos x="203" y="0"/>
              </a:cxn>
              <a:cxn ang="0">
                <a:pos x="225" y="5"/>
              </a:cxn>
              <a:cxn ang="0">
                <a:pos x="245" y="13"/>
              </a:cxn>
              <a:cxn ang="0">
                <a:pos x="262" y="26"/>
              </a:cxn>
              <a:cxn ang="0">
                <a:pos x="271" y="32"/>
              </a:cxn>
              <a:cxn ang="0">
                <a:pos x="282" y="47"/>
              </a:cxn>
              <a:cxn ang="0">
                <a:pos x="292" y="63"/>
              </a:cxn>
              <a:cxn ang="0">
                <a:pos x="232" y="63"/>
              </a:cxn>
              <a:cxn ang="0">
                <a:pos x="213" y="53"/>
              </a:cxn>
              <a:cxn ang="0">
                <a:pos x="192" y="49"/>
              </a:cxn>
              <a:cxn ang="0">
                <a:pos x="112" y="49"/>
              </a:cxn>
              <a:cxn ang="0">
                <a:pos x="88" y="54"/>
              </a:cxn>
              <a:cxn ang="0">
                <a:pos x="68" y="68"/>
              </a:cxn>
              <a:cxn ang="0">
                <a:pos x="61" y="77"/>
              </a:cxn>
              <a:cxn ang="0">
                <a:pos x="51" y="99"/>
              </a:cxn>
              <a:cxn ang="0">
                <a:pos x="50" y="111"/>
              </a:cxn>
              <a:cxn ang="0">
                <a:pos x="51" y="124"/>
              </a:cxn>
              <a:cxn ang="0">
                <a:pos x="61" y="146"/>
              </a:cxn>
              <a:cxn ang="0">
                <a:pos x="68" y="154"/>
              </a:cxn>
              <a:cxn ang="0">
                <a:pos x="88" y="168"/>
              </a:cxn>
              <a:cxn ang="0">
                <a:pos x="112" y="173"/>
              </a:cxn>
              <a:cxn ang="0">
                <a:pos x="192" y="173"/>
              </a:cxn>
              <a:cxn ang="0">
                <a:pos x="213" y="169"/>
              </a:cxn>
              <a:cxn ang="0">
                <a:pos x="232" y="158"/>
              </a:cxn>
              <a:cxn ang="0">
                <a:pos x="292" y="158"/>
              </a:cxn>
              <a:cxn ang="0">
                <a:pos x="282" y="175"/>
              </a:cxn>
              <a:cxn ang="0">
                <a:pos x="271" y="189"/>
              </a:cxn>
              <a:cxn ang="0">
                <a:pos x="262" y="196"/>
              </a:cxn>
              <a:cxn ang="0">
                <a:pos x="245" y="209"/>
              </a:cxn>
              <a:cxn ang="0">
                <a:pos x="225" y="217"/>
              </a:cxn>
              <a:cxn ang="0">
                <a:pos x="203" y="221"/>
              </a:cxn>
              <a:cxn ang="0">
                <a:pos x="112" y="222"/>
              </a:cxn>
              <a:cxn ang="0">
                <a:pos x="100" y="221"/>
              </a:cxn>
              <a:cxn ang="0">
                <a:pos x="78" y="217"/>
              </a:cxn>
              <a:cxn ang="0">
                <a:pos x="58" y="209"/>
              </a:cxn>
              <a:cxn ang="0">
                <a:pos x="41" y="196"/>
              </a:cxn>
              <a:cxn ang="0">
                <a:pos x="34" y="189"/>
              </a:cxn>
              <a:cxn ang="0">
                <a:pos x="20" y="173"/>
              </a:cxn>
              <a:cxn ang="0">
                <a:pos x="9" y="154"/>
              </a:cxn>
              <a:cxn ang="0">
                <a:pos x="3" y="133"/>
              </a:cxn>
              <a:cxn ang="0">
                <a:pos x="0" y="111"/>
              </a:cxn>
              <a:cxn ang="0">
                <a:pos x="0" y="111"/>
              </a:cxn>
              <a:cxn ang="0">
                <a:pos x="3" y="89"/>
              </a:cxn>
              <a:cxn ang="0">
                <a:pos x="9" y="68"/>
              </a:cxn>
              <a:cxn ang="0">
                <a:pos x="20" y="49"/>
              </a:cxn>
              <a:cxn ang="0">
                <a:pos x="34" y="32"/>
              </a:cxn>
              <a:cxn ang="0">
                <a:pos x="41" y="26"/>
              </a:cxn>
              <a:cxn ang="0">
                <a:pos x="58" y="13"/>
              </a:cxn>
              <a:cxn ang="0">
                <a:pos x="78" y="5"/>
              </a:cxn>
              <a:cxn ang="0">
                <a:pos x="100" y="0"/>
              </a:cxn>
              <a:cxn ang="0">
                <a:pos x="112" y="0"/>
              </a:cxn>
            </a:cxnLst>
            <a:rect l="0" t="0" r="r" b="b"/>
            <a:pathLst>
              <a:path w="292" h="222">
                <a:moveTo>
                  <a:pt x="112" y="0"/>
                </a:moveTo>
                <a:lnTo>
                  <a:pt x="192" y="0"/>
                </a:lnTo>
                <a:lnTo>
                  <a:pt x="192" y="0"/>
                </a:lnTo>
                <a:lnTo>
                  <a:pt x="203" y="0"/>
                </a:lnTo>
                <a:lnTo>
                  <a:pt x="214" y="2"/>
                </a:lnTo>
                <a:lnTo>
                  <a:pt x="225" y="5"/>
                </a:lnTo>
                <a:lnTo>
                  <a:pt x="235" y="9"/>
                </a:lnTo>
                <a:lnTo>
                  <a:pt x="245" y="13"/>
                </a:lnTo>
                <a:lnTo>
                  <a:pt x="254" y="18"/>
                </a:lnTo>
                <a:lnTo>
                  <a:pt x="262" y="26"/>
                </a:lnTo>
                <a:lnTo>
                  <a:pt x="271" y="32"/>
                </a:lnTo>
                <a:lnTo>
                  <a:pt x="271" y="32"/>
                </a:lnTo>
                <a:lnTo>
                  <a:pt x="277" y="39"/>
                </a:lnTo>
                <a:lnTo>
                  <a:pt x="282" y="47"/>
                </a:lnTo>
                <a:lnTo>
                  <a:pt x="288" y="56"/>
                </a:lnTo>
                <a:lnTo>
                  <a:pt x="292" y="63"/>
                </a:lnTo>
                <a:lnTo>
                  <a:pt x="232" y="63"/>
                </a:lnTo>
                <a:lnTo>
                  <a:pt x="232" y="63"/>
                </a:lnTo>
                <a:lnTo>
                  <a:pt x="223" y="58"/>
                </a:lnTo>
                <a:lnTo>
                  <a:pt x="213" y="53"/>
                </a:lnTo>
                <a:lnTo>
                  <a:pt x="203" y="51"/>
                </a:lnTo>
                <a:lnTo>
                  <a:pt x="192" y="49"/>
                </a:lnTo>
                <a:lnTo>
                  <a:pt x="112" y="49"/>
                </a:lnTo>
                <a:lnTo>
                  <a:pt x="112" y="49"/>
                </a:lnTo>
                <a:lnTo>
                  <a:pt x="99" y="51"/>
                </a:lnTo>
                <a:lnTo>
                  <a:pt x="88" y="54"/>
                </a:lnTo>
                <a:lnTo>
                  <a:pt x="77" y="60"/>
                </a:lnTo>
                <a:lnTo>
                  <a:pt x="68" y="68"/>
                </a:lnTo>
                <a:lnTo>
                  <a:pt x="68" y="68"/>
                </a:lnTo>
                <a:lnTo>
                  <a:pt x="61" y="77"/>
                </a:lnTo>
                <a:lnTo>
                  <a:pt x="55" y="86"/>
                </a:lnTo>
                <a:lnTo>
                  <a:pt x="51" y="99"/>
                </a:lnTo>
                <a:lnTo>
                  <a:pt x="50" y="111"/>
                </a:lnTo>
                <a:lnTo>
                  <a:pt x="50" y="111"/>
                </a:lnTo>
                <a:lnTo>
                  <a:pt x="50" y="111"/>
                </a:lnTo>
                <a:lnTo>
                  <a:pt x="51" y="124"/>
                </a:lnTo>
                <a:lnTo>
                  <a:pt x="55" y="135"/>
                </a:lnTo>
                <a:lnTo>
                  <a:pt x="61" y="146"/>
                </a:lnTo>
                <a:lnTo>
                  <a:pt x="68" y="154"/>
                </a:lnTo>
                <a:lnTo>
                  <a:pt x="68" y="154"/>
                </a:lnTo>
                <a:lnTo>
                  <a:pt x="77" y="162"/>
                </a:lnTo>
                <a:lnTo>
                  <a:pt x="88" y="168"/>
                </a:lnTo>
                <a:lnTo>
                  <a:pt x="99" y="172"/>
                </a:lnTo>
                <a:lnTo>
                  <a:pt x="112" y="173"/>
                </a:lnTo>
                <a:lnTo>
                  <a:pt x="192" y="173"/>
                </a:lnTo>
                <a:lnTo>
                  <a:pt x="192" y="173"/>
                </a:lnTo>
                <a:lnTo>
                  <a:pt x="203" y="172"/>
                </a:lnTo>
                <a:lnTo>
                  <a:pt x="213" y="169"/>
                </a:lnTo>
                <a:lnTo>
                  <a:pt x="223" y="164"/>
                </a:lnTo>
                <a:lnTo>
                  <a:pt x="232" y="158"/>
                </a:lnTo>
                <a:lnTo>
                  <a:pt x="292" y="158"/>
                </a:lnTo>
                <a:lnTo>
                  <a:pt x="292" y="158"/>
                </a:lnTo>
                <a:lnTo>
                  <a:pt x="288" y="167"/>
                </a:lnTo>
                <a:lnTo>
                  <a:pt x="282" y="175"/>
                </a:lnTo>
                <a:lnTo>
                  <a:pt x="277" y="183"/>
                </a:lnTo>
                <a:lnTo>
                  <a:pt x="271" y="189"/>
                </a:lnTo>
                <a:lnTo>
                  <a:pt x="271" y="189"/>
                </a:lnTo>
                <a:lnTo>
                  <a:pt x="262" y="196"/>
                </a:lnTo>
                <a:lnTo>
                  <a:pt x="254" y="203"/>
                </a:lnTo>
                <a:lnTo>
                  <a:pt x="245" y="209"/>
                </a:lnTo>
                <a:lnTo>
                  <a:pt x="235" y="214"/>
                </a:lnTo>
                <a:lnTo>
                  <a:pt x="225" y="217"/>
                </a:lnTo>
                <a:lnTo>
                  <a:pt x="214" y="220"/>
                </a:lnTo>
                <a:lnTo>
                  <a:pt x="203" y="221"/>
                </a:lnTo>
                <a:lnTo>
                  <a:pt x="192" y="222"/>
                </a:lnTo>
                <a:lnTo>
                  <a:pt x="112" y="222"/>
                </a:lnTo>
                <a:lnTo>
                  <a:pt x="112" y="222"/>
                </a:lnTo>
                <a:lnTo>
                  <a:pt x="100" y="221"/>
                </a:lnTo>
                <a:lnTo>
                  <a:pt x="89" y="220"/>
                </a:lnTo>
                <a:lnTo>
                  <a:pt x="78" y="217"/>
                </a:lnTo>
                <a:lnTo>
                  <a:pt x="68" y="214"/>
                </a:lnTo>
                <a:lnTo>
                  <a:pt x="58" y="209"/>
                </a:lnTo>
                <a:lnTo>
                  <a:pt x="50" y="203"/>
                </a:lnTo>
                <a:lnTo>
                  <a:pt x="41" y="196"/>
                </a:lnTo>
                <a:lnTo>
                  <a:pt x="34" y="189"/>
                </a:lnTo>
                <a:lnTo>
                  <a:pt x="34" y="189"/>
                </a:lnTo>
                <a:lnTo>
                  <a:pt x="26" y="182"/>
                </a:lnTo>
                <a:lnTo>
                  <a:pt x="20" y="173"/>
                </a:lnTo>
                <a:lnTo>
                  <a:pt x="14" y="164"/>
                </a:lnTo>
                <a:lnTo>
                  <a:pt x="9" y="154"/>
                </a:lnTo>
                <a:lnTo>
                  <a:pt x="5" y="143"/>
                </a:lnTo>
                <a:lnTo>
                  <a:pt x="3" y="133"/>
                </a:lnTo>
                <a:lnTo>
                  <a:pt x="2" y="122"/>
                </a:lnTo>
                <a:lnTo>
                  <a:pt x="0" y="111"/>
                </a:lnTo>
                <a:lnTo>
                  <a:pt x="0" y="111"/>
                </a:lnTo>
                <a:lnTo>
                  <a:pt x="0" y="111"/>
                </a:lnTo>
                <a:lnTo>
                  <a:pt x="2" y="100"/>
                </a:lnTo>
                <a:lnTo>
                  <a:pt x="3" y="89"/>
                </a:lnTo>
                <a:lnTo>
                  <a:pt x="5" y="78"/>
                </a:lnTo>
                <a:lnTo>
                  <a:pt x="9" y="68"/>
                </a:lnTo>
                <a:lnTo>
                  <a:pt x="14" y="58"/>
                </a:lnTo>
                <a:lnTo>
                  <a:pt x="20" y="49"/>
                </a:lnTo>
                <a:lnTo>
                  <a:pt x="26" y="41"/>
                </a:lnTo>
                <a:lnTo>
                  <a:pt x="34" y="32"/>
                </a:lnTo>
                <a:lnTo>
                  <a:pt x="34" y="32"/>
                </a:lnTo>
                <a:lnTo>
                  <a:pt x="41" y="26"/>
                </a:lnTo>
                <a:lnTo>
                  <a:pt x="50" y="18"/>
                </a:lnTo>
                <a:lnTo>
                  <a:pt x="58" y="13"/>
                </a:lnTo>
                <a:lnTo>
                  <a:pt x="68" y="9"/>
                </a:lnTo>
                <a:lnTo>
                  <a:pt x="78" y="5"/>
                </a:lnTo>
                <a:lnTo>
                  <a:pt x="89" y="2"/>
                </a:lnTo>
                <a:lnTo>
                  <a:pt x="100" y="0"/>
                </a:lnTo>
                <a:lnTo>
                  <a:pt x="112" y="0"/>
                </a:lnTo>
                <a:lnTo>
                  <a:pt x="112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3" name="Freeform 20"/>
          <p:cNvSpPr/>
          <p:nvPr/>
        </p:nvSpPr>
        <p:spPr bwMode="auto">
          <a:xfrm>
            <a:off x="2608580" y="5883275"/>
            <a:ext cx="310515" cy="201930"/>
          </a:xfrm>
          <a:custGeom>
            <a:avLst/>
            <a:gdLst/>
            <a:ahLst/>
            <a:cxnLst>
              <a:cxn ang="0">
                <a:pos x="181" y="0"/>
              </a:cxn>
              <a:cxn ang="0">
                <a:pos x="192" y="0"/>
              </a:cxn>
              <a:cxn ang="0">
                <a:pos x="213" y="5"/>
              </a:cxn>
              <a:cxn ang="0">
                <a:pos x="234" y="13"/>
              </a:cxn>
              <a:cxn ang="0">
                <a:pos x="251" y="26"/>
              </a:cxn>
              <a:cxn ang="0">
                <a:pos x="258" y="32"/>
              </a:cxn>
              <a:cxn ang="0">
                <a:pos x="272" y="49"/>
              </a:cxn>
              <a:cxn ang="0">
                <a:pos x="283" y="68"/>
              </a:cxn>
              <a:cxn ang="0">
                <a:pos x="289" y="89"/>
              </a:cxn>
              <a:cxn ang="0">
                <a:pos x="292" y="111"/>
              </a:cxn>
              <a:cxn ang="0">
                <a:pos x="292" y="111"/>
              </a:cxn>
              <a:cxn ang="0">
                <a:pos x="289" y="133"/>
              </a:cxn>
              <a:cxn ang="0">
                <a:pos x="283" y="154"/>
              </a:cxn>
              <a:cxn ang="0">
                <a:pos x="272" y="173"/>
              </a:cxn>
              <a:cxn ang="0">
                <a:pos x="258" y="189"/>
              </a:cxn>
              <a:cxn ang="0">
                <a:pos x="251" y="196"/>
              </a:cxn>
              <a:cxn ang="0">
                <a:pos x="234" y="209"/>
              </a:cxn>
              <a:cxn ang="0">
                <a:pos x="213" y="217"/>
              </a:cxn>
              <a:cxn ang="0">
                <a:pos x="192" y="221"/>
              </a:cxn>
              <a:cxn ang="0">
                <a:pos x="100" y="222"/>
              </a:cxn>
              <a:cxn ang="0">
                <a:pos x="89" y="221"/>
              </a:cxn>
              <a:cxn ang="0">
                <a:pos x="67" y="217"/>
              </a:cxn>
              <a:cxn ang="0">
                <a:pos x="47" y="209"/>
              </a:cxn>
              <a:cxn ang="0">
                <a:pos x="30" y="196"/>
              </a:cxn>
              <a:cxn ang="0">
                <a:pos x="21" y="189"/>
              </a:cxn>
              <a:cxn ang="0">
                <a:pos x="9" y="175"/>
              </a:cxn>
              <a:cxn ang="0">
                <a:pos x="0" y="158"/>
              </a:cxn>
              <a:cxn ang="0">
                <a:pos x="61" y="158"/>
              </a:cxn>
              <a:cxn ang="0">
                <a:pos x="79" y="169"/>
              </a:cxn>
              <a:cxn ang="0">
                <a:pos x="100" y="173"/>
              </a:cxn>
              <a:cxn ang="0">
                <a:pos x="181" y="173"/>
              </a:cxn>
              <a:cxn ang="0">
                <a:pos x="204" y="168"/>
              </a:cxn>
              <a:cxn ang="0">
                <a:pos x="224" y="154"/>
              </a:cxn>
              <a:cxn ang="0">
                <a:pos x="231" y="146"/>
              </a:cxn>
              <a:cxn ang="0">
                <a:pos x="241" y="124"/>
              </a:cxn>
              <a:cxn ang="0">
                <a:pos x="242" y="111"/>
              </a:cxn>
              <a:cxn ang="0">
                <a:pos x="241" y="99"/>
              </a:cxn>
              <a:cxn ang="0">
                <a:pos x="231" y="77"/>
              </a:cxn>
              <a:cxn ang="0">
                <a:pos x="224" y="68"/>
              </a:cxn>
              <a:cxn ang="0">
                <a:pos x="204" y="54"/>
              </a:cxn>
              <a:cxn ang="0">
                <a:pos x="181" y="49"/>
              </a:cxn>
              <a:cxn ang="0">
                <a:pos x="100" y="49"/>
              </a:cxn>
              <a:cxn ang="0">
                <a:pos x="79" y="53"/>
              </a:cxn>
              <a:cxn ang="0">
                <a:pos x="61" y="63"/>
              </a:cxn>
              <a:cxn ang="0">
                <a:pos x="0" y="63"/>
              </a:cxn>
              <a:cxn ang="0">
                <a:pos x="9" y="47"/>
              </a:cxn>
              <a:cxn ang="0">
                <a:pos x="21" y="32"/>
              </a:cxn>
              <a:cxn ang="0">
                <a:pos x="30" y="26"/>
              </a:cxn>
              <a:cxn ang="0">
                <a:pos x="47" y="13"/>
              </a:cxn>
              <a:cxn ang="0">
                <a:pos x="67" y="5"/>
              </a:cxn>
              <a:cxn ang="0">
                <a:pos x="89" y="0"/>
              </a:cxn>
              <a:cxn ang="0">
                <a:pos x="100" y="0"/>
              </a:cxn>
            </a:cxnLst>
            <a:rect l="0" t="0" r="r" b="b"/>
            <a:pathLst>
              <a:path w="292" h="222">
                <a:moveTo>
                  <a:pt x="100" y="0"/>
                </a:moveTo>
                <a:lnTo>
                  <a:pt x="181" y="0"/>
                </a:lnTo>
                <a:lnTo>
                  <a:pt x="181" y="0"/>
                </a:lnTo>
                <a:lnTo>
                  <a:pt x="192" y="0"/>
                </a:lnTo>
                <a:lnTo>
                  <a:pt x="203" y="2"/>
                </a:lnTo>
                <a:lnTo>
                  <a:pt x="213" y="5"/>
                </a:lnTo>
                <a:lnTo>
                  <a:pt x="224" y="9"/>
                </a:lnTo>
                <a:lnTo>
                  <a:pt x="234" y="13"/>
                </a:lnTo>
                <a:lnTo>
                  <a:pt x="242" y="18"/>
                </a:lnTo>
                <a:lnTo>
                  <a:pt x="251" y="26"/>
                </a:lnTo>
                <a:lnTo>
                  <a:pt x="258" y="32"/>
                </a:lnTo>
                <a:lnTo>
                  <a:pt x="258" y="32"/>
                </a:lnTo>
                <a:lnTo>
                  <a:pt x="266" y="41"/>
                </a:lnTo>
                <a:lnTo>
                  <a:pt x="272" y="49"/>
                </a:lnTo>
                <a:lnTo>
                  <a:pt x="278" y="58"/>
                </a:lnTo>
                <a:lnTo>
                  <a:pt x="283" y="68"/>
                </a:lnTo>
                <a:lnTo>
                  <a:pt x="287" y="78"/>
                </a:lnTo>
                <a:lnTo>
                  <a:pt x="289" y="89"/>
                </a:lnTo>
                <a:lnTo>
                  <a:pt x="291" y="100"/>
                </a:lnTo>
                <a:lnTo>
                  <a:pt x="292" y="111"/>
                </a:lnTo>
                <a:lnTo>
                  <a:pt x="292" y="111"/>
                </a:lnTo>
                <a:lnTo>
                  <a:pt x="292" y="111"/>
                </a:lnTo>
                <a:lnTo>
                  <a:pt x="291" y="122"/>
                </a:lnTo>
                <a:lnTo>
                  <a:pt x="289" y="133"/>
                </a:lnTo>
                <a:lnTo>
                  <a:pt x="287" y="143"/>
                </a:lnTo>
                <a:lnTo>
                  <a:pt x="283" y="154"/>
                </a:lnTo>
                <a:lnTo>
                  <a:pt x="278" y="164"/>
                </a:lnTo>
                <a:lnTo>
                  <a:pt x="272" y="173"/>
                </a:lnTo>
                <a:lnTo>
                  <a:pt x="266" y="182"/>
                </a:lnTo>
                <a:lnTo>
                  <a:pt x="258" y="189"/>
                </a:lnTo>
                <a:lnTo>
                  <a:pt x="258" y="189"/>
                </a:lnTo>
                <a:lnTo>
                  <a:pt x="251" y="196"/>
                </a:lnTo>
                <a:lnTo>
                  <a:pt x="242" y="203"/>
                </a:lnTo>
                <a:lnTo>
                  <a:pt x="234" y="209"/>
                </a:lnTo>
                <a:lnTo>
                  <a:pt x="224" y="214"/>
                </a:lnTo>
                <a:lnTo>
                  <a:pt x="213" y="217"/>
                </a:lnTo>
                <a:lnTo>
                  <a:pt x="203" y="220"/>
                </a:lnTo>
                <a:lnTo>
                  <a:pt x="192" y="221"/>
                </a:lnTo>
                <a:lnTo>
                  <a:pt x="181" y="222"/>
                </a:lnTo>
                <a:lnTo>
                  <a:pt x="100" y="222"/>
                </a:lnTo>
                <a:lnTo>
                  <a:pt x="100" y="222"/>
                </a:lnTo>
                <a:lnTo>
                  <a:pt x="89" y="221"/>
                </a:lnTo>
                <a:lnTo>
                  <a:pt x="78" y="220"/>
                </a:lnTo>
                <a:lnTo>
                  <a:pt x="67" y="217"/>
                </a:lnTo>
                <a:lnTo>
                  <a:pt x="57" y="214"/>
                </a:lnTo>
                <a:lnTo>
                  <a:pt x="47" y="209"/>
                </a:lnTo>
                <a:lnTo>
                  <a:pt x="38" y="203"/>
                </a:lnTo>
                <a:lnTo>
                  <a:pt x="30" y="196"/>
                </a:lnTo>
                <a:lnTo>
                  <a:pt x="21" y="189"/>
                </a:lnTo>
                <a:lnTo>
                  <a:pt x="21" y="189"/>
                </a:lnTo>
                <a:lnTo>
                  <a:pt x="15" y="183"/>
                </a:lnTo>
                <a:lnTo>
                  <a:pt x="9" y="175"/>
                </a:lnTo>
                <a:lnTo>
                  <a:pt x="4" y="167"/>
                </a:lnTo>
                <a:lnTo>
                  <a:pt x="0" y="158"/>
                </a:lnTo>
                <a:lnTo>
                  <a:pt x="61" y="158"/>
                </a:lnTo>
                <a:lnTo>
                  <a:pt x="61" y="158"/>
                </a:lnTo>
                <a:lnTo>
                  <a:pt x="69" y="164"/>
                </a:lnTo>
                <a:lnTo>
                  <a:pt x="79" y="169"/>
                </a:lnTo>
                <a:lnTo>
                  <a:pt x="89" y="172"/>
                </a:lnTo>
                <a:lnTo>
                  <a:pt x="100" y="173"/>
                </a:lnTo>
                <a:lnTo>
                  <a:pt x="181" y="173"/>
                </a:lnTo>
                <a:lnTo>
                  <a:pt x="181" y="173"/>
                </a:lnTo>
                <a:lnTo>
                  <a:pt x="193" y="172"/>
                </a:lnTo>
                <a:lnTo>
                  <a:pt x="204" y="168"/>
                </a:lnTo>
                <a:lnTo>
                  <a:pt x="215" y="162"/>
                </a:lnTo>
                <a:lnTo>
                  <a:pt x="224" y="154"/>
                </a:lnTo>
                <a:lnTo>
                  <a:pt x="224" y="154"/>
                </a:lnTo>
                <a:lnTo>
                  <a:pt x="231" y="146"/>
                </a:lnTo>
                <a:lnTo>
                  <a:pt x="237" y="135"/>
                </a:lnTo>
                <a:lnTo>
                  <a:pt x="241" y="124"/>
                </a:lnTo>
                <a:lnTo>
                  <a:pt x="242" y="111"/>
                </a:lnTo>
                <a:lnTo>
                  <a:pt x="242" y="111"/>
                </a:lnTo>
                <a:lnTo>
                  <a:pt x="242" y="111"/>
                </a:lnTo>
                <a:lnTo>
                  <a:pt x="241" y="99"/>
                </a:lnTo>
                <a:lnTo>
                  <a:pt x="237" y="86"/>
                </a:lnTo>
                <a:lnTo>
                  <a:pt x="231" y="77"/>
                </a:lnTo>
                <a:lnTo>
                  <a:pt x="224" y="68"/>
                </a:lnTo>
                <a:lnTo>
                  <a:pt x="224" y="68"/>
                </a:lnTo>
                <a:lnTo>
                  <a:pt x="215" y="60"/>
                </a:lnTo>
                <a:lnTo>
                  <a:pt x="204" y="54"/>
                </a:lnTo>
                <a:lnTo>
                  <a:pt x="193" y="51"/>
                </a:lnTo>
                <a:lnTo>
                  <a:pt x="181" y="49"/>
                </a:lnTo>
                <a:lnTo>
                  <a:pt x="100" y="49"/>
                </a:lnTo>
                <a:lnTo>
                  <a:pt x="100" y="49"/>
                </a:lnTo>
                <a:lnTo>
                  <a:pt x="89" y="51"/>
                </a:lnTo>
                <a:lnTo>
                  <a:pt x="79" y="53"/>
                </a:lnTo>
                <a:lnTo>
                  <a:pt x="69" y="58"/>
                </a:lnTo>
                <a:lnTo>
                  <a:pt x="61" y="63"/>
                </a:lnTo>
                <a:lnTo>
                  <a:pt x="0" y="63"/>
                </a:lnTo>
                <a:lnTo>
                  <a:pt x="0" y="63"/>
                </a:lnTo>
                <a:lnTo>
                  <a:pt x="4" y="56"/>
                </a:lnTo>
                <a:lnTo>
                  <a:pt x="9" y="47"/>
                </a:lnTo>
                <a:lnTo>
                  <a:pt x="15" y="39"/>
                </a:lnTo>
                <a:lnTo>
                  <a:pt x="21" y="32"/>
                </a:lnTo>
                <a:lnTo>
                  <a:pt x="21" y="32"/>
                </a:lnTo>
                <a:lnTo>
                  <a:pt x="30" y="26"/>
                </a:lnTo>
                <a:lnTo>
                  <a:pt x="38" y="18"/>
                </a:lnTo>
                <a:lnTo>
                  <a:pt x="47" y="13"/>
                </a:lnTo>
                <a:lnTo>
                  <a:pt x="57" y="9"/>
                </a:lnTo>
                <a:lnTo>
                  <a:pt x="67" y="5"/>
                </a:lnTo>
                <a:lnTo>
                  <a:pt x="78" y="2"/>
                </a:lnTo>
                <a:lnTo>
                  <a:pt x="89" y="0"/>
                </a:lnTo>
                <a:lnTo>
                  <a:pt x="100" y="0"/>
                </a:lnTo>
                <a:lnTo>
                  <a:pt x="10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45" name="AutoShape 7">
            <a:hlinkClick r:id="rId6" action="ppaction://hlinksldjump"/>
          </p:cNvPr>
          <p:cNvSpPr/>
          <p:nvPr/>
        </p:nvSpPr>
        <p:spPr bwMode="auto">
          <a:xfrm>
            <a:off x="8995410" y="3910965"/>
            <a:ext cx="485775" cy="532765"/>
          </a:xfrm>
          <a:custGeom>
            <a:avLst/>
            <a:gdLst>
              <a:gd name="connsiteX0" fmla="*/ 354097 w 510823"/>
              <a:gd name="connsiteY0" fmla="*/ 67390 h 606016"/>
              <a:gd name="connsiteX1" fmla="*/ 370962 w 510823"/>
              <a:gd name="connsiteY1" fmla="*/ 84214 h 606016"/>
              <a:gd name="connsiteX2" fmla="*/ 370962 w 510823"/>
              <a:gd name="connsiteY2" fmla="*/ 160013 h 606016"/>
              <a:gd name="connsiteX3" fmla="*/ 354097 w 510823"/>
              <a:gd name="connsiteY3" fmla="*/ 176837 h 606016"/>
              <a:gd name="connsiteX4" fmla="*/ 337232 w 510823"/>
              <a:gd name="connsiteY4" fmla="*/ 160013 h 606016"/>
              <a:gd name="connsiteX5" fmla="*/ 337232 w 510823"/>
              <a:gd name="connsiteY5" fmla="*/ 84214 h 606016"/>
              <a:gd name="connsiteX6" fmla="*/ 354097 w 510823"/>
              <a:gd name="connsiteY6" fmla="*/ 67390 h 606016"/>
              <a:gd name="connsiteX7" fmla="*/ 269666 w 510823"/>
              <a:gd name="connsiteY7" fmla="*/ 67390 h 606016"/>
              <a:gd name="connsiteX8" fmla="*/ 286496 w 510823"/>
              <a:gd name="connsiteY8" fmla="*/ 84214 h 606016"/>
              <a:gd name="connsiteX9" fmla="*/ 286496 w 510823"/>
              <a:gd name="connsiteY9" fmla="*/ 160013 h 606016"/>
              <a:gd name="connsiteX10" fmla="*/ 269666 w 510823"/>
              <a:gd name="connsiteY10" fmla="*/ 176837 h 606016"/>
              <a:gd name="connsiteX11" fmla="*/ 252836 w 510823"/>
              <a:gd name="connsiteY11" fmla="*/ 160013 h 606016"/>
              <a:gd name="connsiteX12" fmla="*/ 252836 w 510823"/>
              <a:gd name="connsiteY12" fmla="*/ 84214 h 606016"/>
              <a:gd name="connsiteX13" fmla="*/ 269666 w 510823"/>
              <a:gd name="connsiteY13" fmla="*/ 67390 h 606016"/>
              <a:gd name="connsiteX14" fmla="*/ 185296 w 510823"/>
              <a:gd name="connsiteY14" fmla="*/ 67390 h 606016"/>
              <a:gd name="connsiteX15" fmla="*/ 202151 w 510823"/>
              <a:gd name="connsiteY15" fmla="*/ 84214 h 606016"/>
              <a:gd name="connsiteX16" fmla="*/ 202151 w 510823"/>
              <a:gd name="connsiteY16" fmla="*/ 160013 h 606016"/>
              <a:gd name="connsiteX17" fmla="*/ 185296 w 510823"/>
              <a:gd name="connsiteY17" fmla="*/ 176837 h 606016"/>
              <a:gd name="connsiteX18" fmla="*/ 168440 w 510823"/>
              <a:gd name="connsiteY18" fmla="*/ 160013 h 606016"/>
              <a:gd name="connsiteX19" fmla="*/ 168440 w 510823"/>
              <a:gd name="connsiteY19" fmla="*/ 84214 h 606016"/>
              <a:gd name="connsiteX20" fmla="*/ 185296 w 510823"/>
              <a:gd name="connsiteY20" fmla="*/ 67390 h 606016"/>
              <a:gd name="connsiteX21" fmla="*/ 101085 w 510823"/>
              <a:gd name="connsiteY21" fmla="*/ 67390 h 606016"/>
              <a:gd name="connsiteX22" fmla="*/ 117915 w 510823"/>
              <a:gd name="connsiteY22" fmla="*/ 84214 h 606016"/>
              <a:gd name="connsiteX23" fmla="*/ 117915 w 510823"/>
              <a:gd name="connsiteY23" fmla="*/ 160013 h 606016"/>
              <a:gd name="connsiteX24" fmla="*/ 101085 w 510823"/>
              <a:gd name="connsiteY24" fmla="*/ 176837 h 606016"/>
              <a:gd name="connsiteX25" fmla="*/ 84255 w 510823"/>
              <a:gd name="connsiteY25" fmla="*/ 160013 h 606016"/>
              <a:gd name="connsiteX26" fmla="*/ 84255 w 510823"/>
              <a:gd name="connsiteY26" fmla="*/ 84214 h 606016"/>
              <a:gd name="connsiteX27" fmla="*/ 101085 w 510823"/>
              <a:gd name="connsiteY27" fmla="*/ 67390 h 606016"/>
              <a:gd name="connsiteX28" fmla="*/ 33696 w 510823"/>
              <a:gd name="connsiteY28" fmla="*/ 33648 h 606016"/>
              <a:gd name="connsiteX29" fmla="*/ 33696 w 510823"/>
              <a:gd name="connsiteY29" fmla="*/ 253521 h 606016"/>
              <a:gd name="connsiteX30" fmla="*/ 59058 w 510823"/>
              <a:gd name="connsiteY30" fmla="*/ 253521 h 606016"/>
              <a:gd name="connsiteX31" fmla="*/ 75907 w 510823"/>
              <a:gd name="connsiteY31" fmla="*/ 270345 h 606016"/>
              <a:gd name="connsiteX32" fmla="*/ 75907 w 510823"/>
              <a:gd name="connsiteY32" fmla="*/ 386322 h 606016"/>
              <a:gd name="connsiteX33" fmla="*/ 59058 w 510823"/>
              <a:gd name="connsiteY33" fmla="*/ 403146 h 606016"/>
              <a:gd name="connsiteX34" fmla="*/ 33696 w 510823"/>
              <a:gd name="connsiteY34" fmla="*/ 403146 h 606016"/>
              <a:gd name="connsiteX35" fmla="*/ 33696 w 510823"/>
              <a:gd name="connsiteY35" fmla="*/ 572458 h 606016"/>
              <a:gd name="connsiteX36" fmla="*/ 477127 w 510823"/>
              <a:gd name="connsiteY36" fmla="*/ 572458 h 606016"/>
              <a:gd name="connsiteX37" fmla="*/ 477127 w 510823"/>
              <a:gd name="connsiteY37" fmla="*/ 403146 h 606016"/>
              <a:gd name="connsiteX38" fmla="*/ 451765 w 510823"/>
              <a:gd name="connsiteY38" fmla="*/ 403146 h 606016"/>
              <a:gd name="connsiteX39" fmla="*/ 434917 w 510823"/>
              <a:gd name="connsiteY39" fmla="*/ 386322 h 606016"/>
              <a:gd name="connsiteX40" fmla="*/ 434917 w 510823"/>
              <a:gd name="connsiteY40" fmla="*/ 270345 h 606016"/>
              <a:gd name="connsiteX41" fmla="*/ 451765 w 510823"/>
              <a:gd name="connsiteY41" fmla="*/ 253521 h 606016"/>
              <a:gd name="connsiteX42" fmla="*/ 477127 w 510823"/>
              <a:gd name="connsiteY42" fmla="*/ 253521 h 606016"/>
              <a:gd name="connsiteX43" fmla="*/ 477127 w 510823"/>
              <a:gd name="connsiteY43" fmla="*/ 122420 h 606016"/>
              <a:gd name="connsiteX44" fmla="*/ 388225 w 510823"/>
              <a:gd name="connsiteY44" fmla="*/ 33648 h 606016"/>
              <a:gd name="connsiteX45" fmla="*/ 16848 w 510823"/>
              <a:gd name="connsiteY45" fmla="*/ 0 h 606016"/>
              <a:gd name="connsiteX46" fmla="*/ 395126 w 510823"/>
              <a:gd name="connsiteY46" fmla="*/ 0 h 606016"/>
              <a:gd name="connsiteX47" fmla="*/ 407135 w 510823"/>
              <a:gd name="connsiteY47" fmla="*/ 4922 h 606016"/>
              <a:gd name="connsiteX48" fmla="*/ 505804 w 510823"/>
              <a:gd name="connsiteY48" fmla="*/ 103538 h 606016"/>
              <a:gd name="connsiteX49" fmla="*/ 510733 w 510823"/>
              <a:gd name="connsiteY49" fmla="*/ 115530 h 606016"/>
              <a:gd name="connsiteX50" fmla="*/ 510733 w 510823"/>
              <a:gd name="connsiteY50" fmla="*/ 270345 h 606016"/>
              <a:gd name="connsiteX51" fmla="*/ 493885 w 510823"/>
              <a:gd name="connsiteY51" fmla="*/ 287169 h 606016"/>
              <a:gd name="connsiteX52" fmla="*/ 493885 w 510823"/>
              <a:gd name="connsiteY52" fmla="*/ 287348 h 606016"/>
              <a:gd name="connsiteX53" fmla="*/ 468613 w 510823"/>
              <a:gd name="connsiteY53" fmla="*/ 287348 h 606016"/>
              <a:gd name="connsiteX54" fmla="*/ 468613 w 510823"/>
              <a:gd name="connsiteY54" fmla="*/ 369498 h 606016"/>
              <a:gd name="connsiteX55" fmla="*/ 493975 w 510823"/>
              <a:gd name="connsiteY55" fmla="*/ 369498 h 606016"/>
              <a:gd name="connsiteX56" fmla="*/ 510823 w 510823"/>
              <a:gd name="connsiteY56" fmla="*/ 386322 h 606016"/>
              <a:gd name="connsiteX57" fmla="*/ 510823 w 510823"/>
              <a:gd name="connsiteY57" fmla="*/ 589192 h 606016"/>
              <a:gd name="connsiteX58" fmla="*/ 493975 w 510823"/>
              <a:gd name="connsiteY58" fmla="*/ 606016 h 606016"/>
              <a:gd name="connsiteX59" fmla="*/ 16848 w 510823"/>
              <a:gd name="connsiteY59" fmla="*/ 606016 h 606016"/>
              <a:gd name="connsiteX60" fmla="*/ 0 w 510823"/>
              <a:gd name="connsiteY60" fmla="*/ 589192 h 606016"/>
              <a:gd name="connsiteX61" fmla="*/ 0 w 510823"/>
              <a:gd name="connsiteY61" fmla="*/ 386233 h 606016"/>
              <a:gd name="connsiteX62" fmla="*/ 16848 w 510823"/>
              <a:gd name="connsiteY62" fmla="*/ 369409 h 606016"/>
              <a:gd name="connsiteX63" fmla="*/ 42210 w 510823"/>
              <a:gd name="connsiteY63" fmla="*/ 369409 h 606016"/>
              <a:gd name="connsiteX64" fmla="*/ 42210 w 510823"/>
              <a:gd name="connsiteY64" fmla="*/ 287169 h 606016"/>
              <a:gd name="connsiteX65" fmla="*/ 16848 w 510823"/>
              <a:gd name="connsiteY65" fmla="*/ 287169 h 606016"/>
              <a:gd name="connsiteX66" fmla="*/ 0 w 510823"/>
              <a:gd name="connsiteY66" fmla="*/ 270345 h 606016"/>
              <a:gd name="connsiteX67" fmla="*/ 0 w 510823"/>
              <a:gd name="connsiteY67" fmla="*/ 16824 h 606016"/>
              <a:gd name="connsiteX68" fmla="*/ 16848 w 510823"/>
              <a:gd name="connsiteY68" fmla="*/ 0 h 606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10823" h="606016">
                <a:moveTo>
                  <a:pt x="354097" y="67390"/>
                </a:moveTo>
                <a:cubicBezTo>
                  <a:pt x="363247" y="67390"/>
                  <a:pt x="370962" y="74907"/>
                  <a:pt x="370962" y="84214"/>
                </a:cubicBezTo>
                <a:lnTo>
                  <a:pt x="370962" y="160013"/>
                </a:lnTo>
                <a:cubicBezTo>
                  <a:pt x="370962" y="169320"/>
                  <a:pt x="363427" y="176837"/>
                  <a:pt x="354097" y="176837"/>
                </a:cubicBezTo>
                <a:cubicBezTo>
                  <a:pt x="344767" y="176837"/>
                  <a:pt x="337232" y="169320"/>
                  <a:pt x="337232" y="160013"/>
                </a:cubicBezTo>
                <a:lnTo>
                  <a:pt x="337232" y="84214"/>
                </a:lnTo>
                <a:cubicBezTo>
                  <a:pt x="337232" y="74907"/>
                  <a:pt x="344767" y="67390"/>
                  <a:pt x="354097" y="67390"/>
                </a:cubicBezTo>
                <a:close/>
                <a:moveTo>
                  <a:pt x="269666" y="67390"/>
                </a:moveTo>
                <a:cubicBezTo>
                  <a:pt x="278976" y="67390"/>
                  <a:pt x="286496" y="74907"/>
                  <a:pt x="286496" y="84214"/>
                </a:cubicBezTo>
                <a:lnTo>
                  <a:pt x="286496" y="160013"/>
                </a:lnTo>
                <a:cubicBezTo>
                  <a:pt x="286496" y="169320"/>
                  <a:pt x="278976" y="176837"/>
                  <a:pt x="269666" y="176837"/>
                </a:cubicBezTo>
                <a:cubicBezTo>
                  <a:pt x="260356" y="176837"/>
                  <a:pt x="252836" y="169320"/>
                  <a:pt x="252836" y="160013"/>
                </a:cubicBezTo>
                <a:lnTo>
                  <a:pt x="252836" y="84214"/>
                </a:lnTo>
                <a:cubicBezTo>
                  <a:pt x="252836" y="74907"/>
                  <a:pt x="260356" y="67390"/>
                  <a:pt x="269666" y="67390"/>
                </a:cubicBezTo>
                <a:close/>
                <a:moveTo>
                  <a:pt x="185296" y="67390"/>
                </a:moveTo>
                <a:cubicBezTo>
                  <a:pt x="194620" y="67390"/>
                  <a:pt x="202241" y="74907"/>
                  <a:pt x="202151" y="84214"/>
                </a:cubicBezTo>
                <a:lnTo>
                  <a:pt x="202151" y="160013"/>
                </a:lnTo>
                <a:cubicBezTo>
                  <a:pt x="202151" y="169320"/>
                  <a:pt x="194620" y="176837"/>
                  <a:pt x="185296" y="176837"/>
                </a:cubicBezTo>
                <a:cubicBezTo>
                  <a:pt x="175971" y="176837"/>
                  <a:pt x="168440" y="169320"/>
                  <a:pt x="168440" y="160013"/>
                </a:cubicBezTo>
                <a:lnTo>
                  <a:pt x="168440" y="84214"/>
                </a:lnTo>
                <a:cubicBezTo>
                  <a:pt x="168440" y="74907"/>
                  <a:pt x="175971" y="67390"/>
                  <a:pt x="185296" y="67390"/>
                </a:cubicBezTo>
                <a:close/>
                <a:moveTo>
                  <a:pt x="101085" y="67390"/>
                </a:moveTo>
                <a:cubicBezTo>
                  <a:pt x="110395" y="67390"/>
                  <a:pt x="117915" y="74907"/>
                  <a:pt x="117915" y="84214"/>
                </a:cubicBezTo>
                <a:lnTo>
                  <a:pt x="117915" y="160013"/>
                </a:lnTo>
                <a:cubicBezTo>
                  <a:pt x="117915" y="169320"/>
                  <a:pt x="110395" y="176837"/>
                  <a:pt x="101085" y="176837"/>
                </a:cubicBezTo>
                <a:cubicBezTo>
                  <a:pt x="91775" y="176837"/>
                  <a:pt x="84255" y="169320"/>
                  <a:pt x="84255" y="160013"/>
                </a:cubicBezTo>
                <a:lnTo>
                  <a:pt x="84255" y="84214"/>
                </a:lnTo>
                <a:cubicBezTo>
                  <a:pt x="84255" y="74907"/>
                  <a:pt x="91775" y="67390"/>
                  <a:pt x="101085" y="67390"/>
                </a:cubicBezTo>
                <a:close/>
                <a:moveTo>
                  <a:pt x="33696" y="33648"/>
                </a:moveTo>
                <a:lnTo>
                  <a:pt x="33696" y="253521"/>
                </a:lnTo>
                <a:lnTo>
                  <a:pt x="59058" y="253521"/>
                </a:lnTo>
                <a:cubicBezTo>
                  <a:pt x="68379" y="253521"/>
                  <a:pt x="75907" y="261038"/>
                  <a:pt x="75907" y="270345"/>
                </a:cubicBezTo>
                <a:lnTo>
                  <a:pt x="75907" y="386322"/>
                </a:lnTo>
                <a:cubicBezTo>
                  <a:pt x="75907" y="395629"/>
                  <a:pt x="68379" y="403146"/>
                  <a:pt x="59058" y="403146"/>
                </a:cubicBezTo>
                <a:lnTo>
                  <a:pt x="33696" y="403146"/>
                </a:lnTo>
                <a:lnTo>
                  <a:pt x="33696" y="572458"/>
                </a:lnTo>
                <a:lnTo>
                  <a:pt x="477127" y="572458"/>
                </a:lnTo>
                <a:lnTo>
                  <a:pt x="477127" y="403146"/>
                </a:lnTo>
                <a:lnTo>
                  <a:pt x="451765" y="403146"/>
                </a:lnTo>
                <a:cubicBezTo>
                  <a:pt x="442444" y="403146"/>
                  <a:pt x="434917" y="395629"/>
                  <a:pt x="434917" y="386322"/>
                </a:cubicBezTo>
                <a:lnTo>
                  <a:pt x="434917" y="270345"/>
                </a:lnTo>
                <a:cubicBezTo>
                  <a:pt x="434917" y="261038"/>
                  <a:pt x="442444" y="253521"/>
                  <a:pt x="451765" y="253521"/>
                </a:cubicBezTo>
                <a:lnTo>
                  <a:pt x="477127" y="253521"/>
                </a:lnTo>
                <a:lnTo>
                  <a:pt x="477127" y="122420"/>
                </a:lnTo>
                <a:lnTo>
                  <a:pt x="388225" y="33648"/>
                </a:lnTo>
                <a:close/>
                <a:moveTo>
                  <a:pt x="16848" y="0"/>
                </a:moveTo>
                <a:lnTo>
                  <a:pt x="395126" y="0"/>
                </a:lnTo>
                <a:cubicBezTo>
                  <a:pt x="399697" y="0"/>
                  <a:pt x="403998" y="1701"/>
                  <a:pt x="407135" y="4922"/>
                </a:cubicBezTo>
                <a:lnTo>
                  <a:pt x="505804" y="103538"/>
                </a:lnTo>
                <a:cubicBezTo>
                  <a:pt x="508941" y="106760"/>
                  <a:pt x="510733" y="111055"/>
                  <a:pt x="510733" y="115530"/>
                </a:cubicBezTo>
                <a:lnTo>
                  <a:pt x="510733" y="270345"/>
                </a:lnTo>
                <a:cubicBezTo>
                  <a:pt x="510733" y="279652"/>
                  <a:pt x="503205" y="287169"/>
                  <a:pt x="493885" y="287169"/>
                </a:cubicBezTo>
                <a:lnTo>
                  <a:pt x="493885" y="287348"/>
                </a:lnTo>
                <a:lnTo>
                  <a:pt x="468613" y="287348"/>
                </a:lnTo>
                <a:lnTo>
                  <a:pt x="468613" y="369498"/>
                </a:lnTo>
                <a:lnTo>
                  <a:pt x="493975" y="369498"/>
                </a:lnTo>
                <a:cubicBezTo>
                  <a:pt x="503295" y="369498"/>
                  <a:pt x="510823" y="377015"/>
                  <a:pt x="510823" y="386322"/>
                </a:cubicBezTo>
                <a:lnTo>
                  <a:pt x="510823" y="589192"/>
                </a:lnTo>
                <a:cubicBezTo>
                  <a:pt x="510823" y="598499"/>
                  <a:pt x="503295" y="606016"/>
                  <a:pt x="493975" y="606016"/>
                </a:cubicBezTo>
                <a:lnTo>
                  <a:pt x="16848" y="606016"/>
                </a:lnTo>
                <a:cubicBezTo>
                  <a:pt x="7528" y="606016"/>
                  <a:pt x="0" y="598499"/>
                  <a:pt x="0" y="589192"/>
                </a:cubicBezTo>
                <a:lnTo>
                  <a:pt x="0" y="386233"/>
                </a:lnTo>
                <a:cubicBezTo>
                  <a:pt x="0" y="376926"/>
                  <a:pt x="7528" y="369409"/>
                  <a:pt x="16848" y="369409"/>
                </a:cubicBezTo>
                <a:lnTo>
                  <a:pt x="42210" y="369409"/>
                </a:lnTo>
                <a:lnTo>
                  <a:pt x="42210" y="287169"/>
                </a:lnTo>
                <a:lnTo>
                  <a:pt x="16848" y="287169"/>
                </a:lnTo>
                <a:cubicBezTo>
                  <a:pt x="7528" y="287169"/>
                  <a:pt x="0" y="279652"/>
                  <a:pt x="0" y="270345"/>
                </a:cubicBezTo>
                <a:lnTo>
                  <a:pt x="0" y="16824"/>
                </a:lnTo>
                <a:cubicBezTo>
                  <a:pt x="0" y="7517"/>
                  <a:pt x="7528" y="0"/>
                  <a:pt x="168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爬虫策略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URL</a:t>
            </a:r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去重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网页结构化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44761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分布式调度算法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260020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2093289" y="1668086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250173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920438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9149005" y="1929092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178479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6680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en-US" altLang="zh-CN" sz="36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66680" y="383348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778008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DF629A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endParaRPr lang="zh-CN" altLang="en-US" sz="3600" dirty="0">
              <a:solidFill>
                <a:srgbClr val="DF629A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782453" y="3892544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181880" y="2148805"/>
            <a:ext cx="2470983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需求分析，分布式爬虫整体性能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181880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爬虫策略，URL去重，网页结构化，分布式调度算法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42107" y="367335"/>
            <a:ext cx="57994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Here is your title</a:t>
            </a:r>
            <a:endParaRPr lang="zh-CN" altLang="en-US" sz="54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326314" y="2164045"/>
            <a:ext cx="247098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总体框架图，通讯模块，爬虫模块，前端模块，数据库模块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201219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反爬虫机制，</a:t>
            </a:r>
            <a:r>
              <a:rPr lang="en-US" altLang="zh-CN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Tornado</a:t>
            </a:r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通讯模块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743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整体介绍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174372" y="368322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功能性要求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0717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框架介绍</a:t>
            </a:r>
            <a:endParaRPr lang="zh-CN" altLang="en-US" sz="2800" dirty="0" smtClean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067055" y="363406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面向对象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2082796" y="363432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椭圆 179"/>
          <p:cNvSpPr/>
          <p:nvPr/>
        </p:nvSpPr>
        <p:spPr>
          <a:xfrm>
            <a:off x="8662006" y="1668086"/>
            <a:ext cx="1086937" cy="1086937"/>
          </a:xfrm>
          <a:prstGeom prst="ellipse">
            <a:avLst/>
          </a:prstGeom>
          <a:solidFill>
            <a:srgbClr val="DF629A">
              <a:alpha val="97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椭圆 180"/>
          <p:cNvSpPr/>
          <p:nvPr/>
        </p:nvSpPr>
        <p:spPr>
          <a:xfrm>
            <a:off x="911399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05" name="椭圆 204"/>
          <p:cNvSpPr/>
          <p:nvPr/>
        </p:nvSpPr>
        <p:spPr>
          <a:xfrm>
            <a:off x="8695056" y="363432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grpSp>
        <p:nvGrpSpPr>
          <p:cNvPr id="264" name="组合 263"/>
          <p:cNvGrpSpPr/>
          <p:nvPr/>
        </p:nvGrpSpPr>
        <p:grpSpPr>
          <a:xfrm rot="1800000">
            <a:off x="3888005" y="601678"/>
            <a:ext cx="6057088" cy="5847419"/>
            <a:chOff x="9092565" y="4768851"/>
            <a:chExt cx="559435" cy="540070"/>
          </a:xfrm>
        </p:grpSpPr>
        <p:sp>
          <p:nvSpPr>
            <p:cNvPr id="265" name="Line 182"/>
            <p:cNvSpPr>
              <a:spLocks noChangeShapeType="1"/>
            </p:cNvSpPr>
            <p:nvPr/>
          </p:nvSpPr>
          <p:spPr bwMode="auto">
            <a:xfrm>
              <a:off x="9170988" y="4922838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Line 183"/>
            <p:cNvSpPr>
              <a:spLocks noChangeShapeType="1"/>
            </p:cNvSpPr>
            <p:nvPr/>
          </p:nvSpPr>
          <p:spPr bwMode="auto">
            <a:xfrm>
              <a:off x="9170988" y="4968876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Line 184"/>
            <p:cNvSpPr>
              <a:spLocks noChangeShapeType="1"/>
            </p:cNvSpPr>
            <p:nvPr/>
          </p:nvSpPr>
          <p:spPr bwMode="auto">
            <a:xfrm>
              <a:off x="9170988" y="5016501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Line 185"/>
            <p:cNvSpPr>
              <a:spLocks noChangeShapeType="1"/>
            </p:cNvSpPr>
            <p:nvPr/>
          </p:nvSpPr>
          <p:spPr bwMode="auto">
            <a:xfrm>
              <a:off x="9170988" y="5129213"/>
              <a:ext cx="1127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186"/>
            <p:cNvSpPr/>
            <p:nvPr/>
          </p:nvSpPr>
          <p:spPr bwMode="auto">
            <a:xfrm>
              <a:off x="9092565" y="4803776"/>
              <a:ext cx="559435" cy="505145"/>
            </a:xfrm>
            <a:custGeom>
              <a:avLst/>
              <a:gdLst>
                <a:gd name="T0" fmla="*/ 155 w 155"/>
                <a:gd name="T1" fmla="*/ 112 h 120"/>
                <a:gd name="T2" fmla="*/ 147 w 155"/>
                <a:gd name="T3" fmla="*/ 120 h 120"/>
                <a:gd name="T4" fmla="*/ 8 w 155"/>
                <a:gd name="T5" fmla="*/ 120 h 120"/>
                <a:gd name="T6" fmla="*/ 0 w 155"/>
                <a:gd name="T7" fmla="*/ 112 h 120"/>
                <a:gd name="T8" fmla="*/ 0 w 155"/>
                <a:gd name="T9" fmla="*/ 8 h 120"/>
                <a:gd name="T10" fmla="*/ 8 w 155"/>
                <a:gd name="T11" fmla="*/ 0 h 120"/>
                <a:gd name="T12" fmla="*/ 147 w 155"/>
                <a:gd name="T13" fmla="*/ 0 h 120"/>
                <a:gd name="T14" fmla="*/ 155 w 155"/>
                <a:gd name="T15" fmla="*/ 8 h 120"/>
                <a:gd name="T16" fmla="*/ 155 w 155"/>
                <a:gd name="T17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120">
                  <a:moveTo>
                    <a:pt x="155" y="112"/>
                  </a:moveTo>
                  <a:cubicBezTo>
                    <a:pt x="155" y="116"/>
                    <a:pt x="151" y="120"/>
                    <a:pt x="147" y="120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4" y="120"/>
                    <a:pt x="0" y="116"/>
                    <a:pt x="0" y="1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51" y="0"/>
                    <a:pt x="155" y="3"/>
                    <a:pt x="155" y="8"/>
                  </a:cubicBezTo>
                  <a:lnTo>
                    <a:pt x="155" y="112"/>
                  </a:lnTo>
                  <a:close/>
                </a:path>
              </a:pathLst>
            </a:custGeom>
            <a:noFill/>
            <a:ln w="30163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187"/>
            <p:cNvSpPr/>
            <p:nvPr/>
          </p:nvSpPr>
          <p:spPr bwMode="auto">
            <a:xfrm>
              <a:off x="9178782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188"/>
            <p:cNvSpPr/>
            <p:nvPr/>
          </p:nvSpPr>
          <p:spPr bwMode="auto">
            <a:xfrm>
              <a:off x="9393094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189"/>
            <p:cNvSpPr/>
            <p:nvPr/>
          </p:nvSpPr>
          <p:spPr bwMode="auto">
            <a:xfrm>
              <a:off x="9497869" y="4768851"/>
              <a:ext cx="60325" cy="65088"/>
            </a:xfrm>
            <a:custGeom>
              <a:avLst/>
              <a:gdLst>
                <a:gd name="T0" fmla="*/ 16 w 16"/>
                <a:gd name="T1" fmla="*/ 13 h 17"/>
                <a:gd name="T2" fmla="*/ 12 w 16"/>
                <a:gd name="T3" fmla="*/ 17 h 17"/>
                <a:gd name="T4" fmla="*/ 4 w 16"/>
                <a:gd name="T5" fmla="*/ 17 h 17"/>
                <a:gd name="T6" fmla="*/ 0 w 16"/>
                <a:gd name="T7" fmla="*/ 13 h 17"/>
                <a:gd name="T8" fmla="*/ 0 w 16"/>
                <a:gd name="T9" fmla="*/ 4 h 17"/>
                <a:gd name="T10" fmla="*/ 4 w 16"/>
                <a:gd name="T11" fmla="*/ 0 h 17"/>
                <a:gd name="T12" fmla="*/ 12 w 16"/>
                <a:gd name="T13" fmla="*/ 0 h 17"/>
                <a:gd name="T14" fmla="*/ 16 w 16"/>
                <a:gd name="T15" fmla="*/ 4 h 17"/>
                <a:gd name="T16" fmla="*/ 16 w 16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7">
                  <a:moveTo>
                    <a:pt x="16" y="13"/>
                  </a:moveTo>
                  <a:cubicBezTo>
                    <a:pt x="16" y="15"/>
                    <a:pt x="14" y="17"/>
                    <a:pt x="12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6" y="2"/>
                    <a:pt x="16" y="4"/>
                  </a:cubicBezTo>
                  <a:lnTo>
                    <a:pt x="16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190"/>
            <p:cNvSpPr/>
            <p:nvPr/>
          </p:nvSpPr>
          <p:spPr bwMode="auto">
            <a:xfrm>
              <a:off x="9288319" y="4768851"/>
              <a:ext cx="55563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3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1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3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4" name="椭圆 273"/>
          <p:cNvSpPr/>
          <p:nvPr/>
        </p:nvSpPr>
        <p:spPr>
          <a:xfrm>
            <a:off x="246873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75" name="椭圆 274"/>
          <p:cNvSpPr/>
          <p:nvPr/>
        </p:nvSpPr>
        <p:spPr>
          <a:xfrm>
            <a:off x="9145487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文本框 275"/>
          <p:cNvSpPr txBox="1"/>
          <p:nvPr/>
        </p:nvSpPr>
        <p:spPr>
          <a:xfrm>
            <a:off x="1566708" y="566939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endParaRPr lang="en-US" altLang="zh-CN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7" name="文本框 276"/>
          <p:cNvSpPr txBox="1"/>
          <p:nvPr/>
        </p:nvSpPr>
        <p:spPr>
          <a:xfrm>
            <a:off x="9782483" y="558811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6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8" name="矩形 277"/>
          <p:cNvSpPr/>
          <p:nvPr/>
        </p:nvSpPr>
        <p:spPr>
          <a:xfrm>
            <a:off x="3148889" y="5911702"/>
            <a:ext cx="2470984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开发模型，开发文档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1" name="矩形 280"/>
          <p:cNvSpPr/>
          <p:nvPr/>
        </p:nvSpPr>
        <p:spPr>
          <a:xfrm>
            <a:off x="6798945" y="5911850"/>
            <a:ext cx="1863090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视频展示，图片展示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2" name="文本框 281"/>
          <p:cNvSpPr txBox="1"/>
          <p:nvPr/>
        </p:nvSpPr>
        <p:spPr>
          <a:xfrm>
            <a:off x="3141381" y="549754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开发流程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3" name="文本框 282"/>
          <p:cNvSpPr txBox="1"/>
          <p:nvPr/>
        </p:nvSpPr>
        <p:spPr>
          <a:xfrm>
            <a:off x="7072164" y="541155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效果展示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4" name="椭圆 283">
            <a:hlinkClick r:id="rId1" action="ppaction://hlinksldjump"/>
          </p:cNvPr>
          <p:cNvSpPr/>
          <p:nvPr/>
        </p:nvSpPr>
        <p:spPr>
          <a:xfrm>
            <a:off x="2057423" y="544864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椭圆 291"/>
          <p:cNvSpPr/>
          <p:nvPr/>
        </p:nvSpPr>
        <p:spPr>
          <a:xfrm>
            <a:off x="908099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93" name="椭圆 292"/>
          <p:cNvSpPr/>
          <p:nvPr/>
        </p:nvSpPr>
        <p:spPr>
          <a:xfrm>
            <a:off x="8662065" y="544864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AutoShape 115">
            <a:hlinkClick r:id="rId2" action="ppaction://hlinksldjump"/>
          </p:cNvPr>
          <p:cNvSpPr/>
          <p:nvPr/>
        </p:nvSpPr>
        <p:spPr bwMode="auto">
          <a:xfrm>
            <a:off x="8808720" y="2014855"/>
            <a:ext cx="791210" cy="456565"/>
          </a:xfrm>
          <a:custGeom>
            <a:avLst/>
            <a:gdLst>
              <a:gd name="connsiteX0" fmla="*/ 422686 w 609120"/>
              <a:gd name="connsiteY0" fmla="*/ 35565 h 329752"/>
              <a:gd name="connsiteX1" fmla="*/ 609120 w 609120"/>
              <a:gd name="connsiteY1" fmla="*/ 136544 h 329752"/>
              <a:gd name="connsiteX2" fmla="*/ 609120 w 609120"/>
              <a:gd name="connsiteY2" fmla="*/ 192503 h 329752"/>
              <a:gd name="connsiteX3" fmla="*/ 422686 w 609120"/>
              <a:gd name="connsiteY3" fmla="*/ 294187 h 329752"/>
              <a:gd name="connsiteX4" fmla="*/ 422686 w 609120"/>
              <a:gd name="connsiteY4" fmla="*/ 228561 h 329752"/>
              <a:gd name="connsiteX5" fmla="*/ 552597 w 609120"/>
              <a:gd name="connsiteY5" fmla="*/ 164418 h 329752"/>
              <a:gd name="connsiteX6" fmla="*/ 422686 w 609120"/>
              <a:gd name="connsiteY6" fmla="*/ 100838 h 329752"/>
              <a:gd name="connsiteX7" fmla="*/ 186434 w 609120"/>
              <a:gd name="connsiteY7" fmla="*/ 35565 h 329752"/>
              <a:gd name="connsiteX8" fmla="*/ 186434 w 609120"/>
              <a:gd name="connsiteY8" fmla="*/ 101614 h 329752"/>
              <a:gd name="connsiteX9" fmla="*/ 56523 w 609120"/>
              <a:gd name="connsiteY9" fmla="*/ 163853 h 329752"/>
              <a:gd name="connsiteX10" fmla="*/ 186434 w 609120"/>
              <a:gd name="connsiteY10" fmla="*/ 228561 h 329752"/>
              <a:gd name="connsiteX11" fmla="*/ 186434 w 609120"/>
              <a:gd name="connsiteY11" fmla="*/ 294187 h 329752"/>
              <a:gd name="connsiteX12" fmla="*/ 0 w 609120"/>
              <a:gd name="connsiteY12" fmla="*/ 192714 h 329752"/>
              <a:gd name="connsiteX13" fmla="*/ 0 w 609120"/>
              <a:gd name="connsiteY13" fmla="*/ 136474 h 329752"/>
              <a:gd name="connsiteX14" fmla="*/ 341819 w 609120"/>
              <a:gd name="connsiteY14" fmla="*/ 0 h 329752"/>
              <a:gd name="connsiteX15" fmla="*/ 380912 w 609120"/>
              <a:gd name="connsiteY15" fmla="*/ 0 h 329752"/>
              <a:gd name="connsiteX16" fmla="*/ 256999 w 609120"/>
              <a:gd name="connsiteY16" fmla="*/ 329752 h 329752"/>
              <a:gd name="connsiteX17" fmla="*/ 218188 w 609120"/>
              <a:gd name="connsiteY17" fmla="*/ 329752 h 32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09120" h="329752">
                <a:moveTo>
                  <a:pt x="422686" y="35565"/>
                </a:moveTo>
                <a:lnTo>
                  <a:pt x="609120" y="136544"/>
                </a:lnTo>
                <a:lnTo>
                  <a:pt x="609120" y="192503"/>
                </a:lnTo>
                <a:lnTo>
                  <a:pt x="422686" y="294187"/>
                </a:lnTo>
                <a:lnTo>
                  <a:pt x="422686" y="228561"/>
                </a:lnTo>
                <a:lnTo>
                  <a:pt x="552597" y="164418"/>
                </a:lnTo>
                <a:lnTo>
                  <a:pt x="422686" y="100838"/>
                </a:lnTo>
                <a:close/>
                <a:moveTo>
                  <a:pt x="186434" y="35565"/>
                </a:moveTo>
                <a:lnTo>
                  <a:pt x="186434" y="101614"/>
                </a:lnTo>
                <a:lnTo>
                  <a:pt x="56523" y="163853"/>
                </a:lnTo>
                <a:lnTo>
                  <a:pt x="186434" y="228561"/>
                </a:lnTo>
                <a:lnTo>
                  <a:pt x="186434" y="294187"/>
                </a:lnTo>
                <a:lnTo>
                  <a:pt x="0" y="192714"/>
                </a:lnTo>
                <a:lnTo>
                  <a:pt x="0" y="136474"/>
                </a:lnTo>
                <a:close/>
                <a:moveTo>
                  <a:pt x="341819" y="0"/>
                </a:moveTo>
                <a:lnTo>
                  <a:pt x="380912" y="0"/>
                </a:lnTo>
                <a:lnTo>
                  <a:pt x="256999" y="329752"/>
                </a:lnTo>
                <a:lnTo>
                  <a:pt x="218188" y="3297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Freeform 23">
            <a:hlinkClick r:id="rId3" action="ppaction://hlinksldjump"/>
          </p:cNvPr>
          <p:cNvSpPr>
            <a:spLocks noEditPoints="1"/>
          </p:cNvSpPr>
          <p:nvPr/>
        </p:nvSpPr>
        <p:spPr>
          <a:xfrm>
            <a:off x="8921750" y="5749925"/>
            <a:ext cx="633730" cy="520700"/>
          </a:xfrm>
          <a:custGeom>
            <a:avLst/>
            <a:gdLst/>
            <a:ahLst/>
            <a:cxnLst>
              <a:cxn ang="0">
                <a:pos x="248862" y="247121"/>
              </a:cxn>
              <a:cxn ang="0">
                <a:pos x="276315" y="247121"/>
              </a:cxn>
              <a:cxn ang="0">
                <a:pos x="276315" y="280901"/>
              </a:cxn>
              <a:cxn ang="0">
                <a:pos x="334936" y="339399"/>
              </a:cxn>
              <a:cxn ang="0">
                <a:pos x="334936" y="358765"/>
              </a:cxn>
              <a:cxn ang="0">
                <a:pos x="315530" y="358765"/>
              </a:cxn>
              <a:cxn ang="0">
                <a:pos x="276315" y="319668"/>
              </a:cxn>
              <a:cxn ang="0">
                <a:pos x="276315" y="350953"/>
              </a:cxn>
              <a:cxn ang="0">
                <a:pos x="262570" y="364670"/>
              </a:cxn>
              <a:cxn ang="0">
                <a:pos x="248862" y="350953"/>
              </a:cxn>
              <a:cxn ang="0">
                <a:pos x="248862" y="319668"/>
              </a:cxn>
              <a:cxn ang="0">
                <a:pos x="209683" y="358765"/>
              </a:cxn>
              <a:cxn ang="0">
                <a:pos x="190278" y="358765"/>
              </a:cxn>
              <a:cxn ang="0">
                <a:pos x="190278" y="339399"/>
              </a:cxn>
              <a:cxn ang="0">
                <a:pos x="190241" y="339399"/>
              </a:cxn>
              <a:cxn ang="0">
                <a:pos x="248862" y="280901"/>
              </a:cxn>
              <a:cxn ang="0">
                <a:pos x="248862" y="278443"/>
              </a:cxn>
              <a:cxn ang="0">
                <a:pos x="24436" y="93495"/>
              </a:cxn>
              <a:cxn ang="0">
                <a:pos x="24509" y="93495"/>
              </a:cxn>
              <a:cxn ang="0">
                <a:pos x="42515" y="93495"/>
              </a:cxn>
              <a:cxn ang="0">
                <a:pos x="44058" y="103254"/>
              </a:cxn>
              <a:cxn ang="0">
                <a:pos x="48982" y="133813"/>
              </a:cxn>
              <a:cxn ang="0">
                <a:pos x="52914" y="158099"/>
              </a:cxn>
              <a:cxn ang="0">
                <a:pos x="59382" y="158099"/>
              </a:cxn>
              <a:cxn ang="0">
                <a:pos x="63570" y="110774"/>
              </a:cxn>
              <a:cxn ang="0">
                <a:pos x="58683" y="93495"/>
              </a:cxn>
              <a:cxn ang="0">
                <a:pos x="87456" y="93495"/>
              </a:cxn>
              <a:cxn ang="0">
                <a:pos x="82568" y="110774"/>
              </a:cxn>
              <a:cxn ang="0">
                <a:pos x="86721" y="158099"/>
              </a:cxn>
              <a:cxn ang="0">
                <a:pos x="93225" y="158099"/>
              </a:cxn>
              <a:cxn ang="0">
                <a:pos x="98149" y="127357"/>
              </a:cxn>
              <a:cxn ang="0">
                <a:pos x="103624" y="93495"/>
              </a:cxn>
              <a:cxn ang="0">
                <a:pos x="215333" y="93495"/>
              </a:cxn>
              <a:cxn ang="0">
                <a:pos x="239843" y="117965"/>
              </a:cxn>
              <a:cxn ang="0">
                <a:pos x="215333" y="142398"/>
              </a:cxn>
              <a:cxn ang="0">
                <a:pos x="121630" y="142398"/>
              </a:cxn>
              <a:cxn ang="0">
                <a:pos x="121630" y="190933"/>
              </a:cxn>
              <a:cxn ang="0">
                <a:pos x="121630" y="234370"/>
              </a:cxn>
              <a:cxn ang="0">
                <a:pos x="121630" y="338338"/>
              </a:cxn>
              <a:cxn ang="0">
                <a:pos x="97120" y="362770"/>
              </a:cxn>
              <a:cxn ang="0">
                <a:pos x="73051" y="342924"/>
              </a:cxn>
              <a:cxn ang="0">
                <a:pos x="48982" y="362770"/>
              </a:cxn>
              <a:cxn ang="0">
                <a:pos x="24509" y="338338"/>
              </a:cxn>
              <a:cxn ang="0">
                <a:pos x="24509" y="246586"/>
              </a:cxn>
              <a:cxn ang="0">
                <a:pos x="0" y="222153"/>
              </a:cxn>
              <a:cxn ang="0">
                <a:pos x="0" y="117965"/>
              </a:cxn>
              <a:cxn ang="0">
                <a:pos x="24436" y="93495"/>
              </a:cxn>
              <a:cxn ang="0">
                <a:pos x="349519" y="57146"/>
              </a:cxn>
              <a:cxn ang="0">
                <a:pos x="376307" y="57146"/>
              </a:cxn>
              <a:cxn ang="0">
                <a:pos x="376307" y="79485"/>
              </a:cxn>
              <a:cxn ang="0">
                <a:pos x="376233" y="79485"/>
              </a:cxn>
              <a:cxn ang="0">
                <a:pos x="376307" y="208088"/>
              </a:cxn>
              <a:cxn ang="0">
                <a:pos x="346873" y="237690"/>
              </a:cxn>
              <a:cxn ang="0">
                <a:pos x="178321" y="237396"/>
              </a:cxn>
              <a:cxn ang="0">
                <a:pos x="149365" y="212086"/>
              </a:cxn>
              <a:cxn ang="0">
                <a:pos x="149108" y="149289"/>
              </a:cxn>
              <a:cxn ang="0">
                <a:pos x="174573" y="149289"/>
              </a:cxn>
              <a:cxn ang="0">
                <a:pos x="174573" y="211646"/>
              </a:cxn>
              <a:cxn ang="0">
                <a:pos x="349519" y="211426"/>
              </a:cxn>
              <a:cxn ang="0">
                <a:pos x="349519" y="79485"/>
              </a:cxn>
              <a:cxn ang="0">
                <a:pos x="148607" y="57101"/>
              </a:cxn>
              <a:cxn ang="0">
                <a:pos x="175417" y="57101"/>
              </a:cxn>
              <a:cxn ang="0">
                <a:pos x="175417" y="86533"/>
              </a:cxn>
              <a:cxn ang="0">
                <a:pos x="174422" y="86533"/>
              </a:cxn>
              <a:cxn ang="0">
                <a:pos x="149647" y="86533"/>
              </a:cxn>
              <a:cxn ang="0">
                <a:pos x="148607" y="86533"/>
              </a:cxn>
              <a:cxn ang="0">
                <a:pos x="262570" y="6555"/>
              </a:cxn>
              <a:cxn ang="0">
                <a:pos x="280575" y="22918"/>
              </a:cxn>
              <a:cxn ang="0">
                <a:pos x="286712" y="22918"/>
              </a:cxn>
              <a:cxn ang="0">
                <a:pos x="370934" y="22954"/>
              </a:cxn>
              <a:cxn ang="0">
                <a:pos x="379937" y="23725"/>
              </a:cxn>
              <a:cxn ang="0">
                <a:pos x="389050" y="37079"/>
              </a:cxn>
              <a:cxn ang="0">
                <a:pos x="376189" y="49223"/>
              </a:cxn>
              <a:cxn ang="0">
                <a:pos x="371118" y="49259"/>
              </a:cxn>
              <a:cxn ang="0">
                <a:pos x="154904" y="49259"/>
              </a:cxn>
              <a:cxn ang="0">
                <a:pos x="149833" y="49223"/>
              </a:cxn>
              <a:cxn ang="0">
                <a:pos x="136457" y="36309"/>
              </a:cxn>
              <a:cxn ang="0">
                <a:pos x="149465" y="23028"/>
              </a:cxn>
              <a:cxn ang="0">
                <a:pos x="156558" y="22918"/>
              </a:cxn>
              <a:cxn ang="0">
                <a:pos x="237766" y="22918"/>
              </a:cxn>
              <a:cxn ang="0">
                <a:pos x="244527" y="22918"/>
              </a:cxn>
              <a:cxn ang="0">
                <a:pos x="262570" y="6555"/>
              </a:cxn>
              <a:cxn ang="0">
                <a:pos x="73060" y="0"/>
              </a:cxn>
              <a:cxn ang="0">
                <a:pos x="116689" y="43560"/>
              </a:cxn>
              <a:cxn ang="0">
                <a:pos x="73060" y="87121"/>
              </a:cxn>
              <a:cxn ang="0">
                <a:pos x="29432" y="43560"/>
              </a:cxn>
              <a:cxn ang="0">
                <a:pos x="73060" y="0"/>
              </a:cxn>
            </a:cxnLst>
            <a:pathLst>
              <a:path w="607282" h="569180">
                <a:moveTo>
                  <a:pt x="388426" y="385710"/>
                </a:moveTo>
                <a:lnTo>
                  <a:pt x="431276" y="385710"/>
                </a:lnTo>
                <a:lnTo>
                  <a:pt x="431276" y="438433"/>
                </a:lnTo>
                <a:lnTo>
                  <a:pt x="522771" y="529738"/>
                </a:lnTo>
                <a:cubicBezTo>
                  <a:pt x="531146" y="538096"/>
                  <a:pt x="531146" y="551606"/>
                  <a:pt x="522771" y="559964"/>
                </a:cubicBezTo>
                <a:cubicBezTo>
                  <a:pt x="514396" y="568321"/>
                  <a:pt x="500858" y="568321"/>
                  <a:pt x="492483" y="559964"/>
                </a:cubicBezTo>
                <a:lnTo>
                  <a:pt x="431276" y="498941"/>
                </a:lnTo>
                <a:lnTo>
                  <a:pt x="431276" y="547771"/>
                </a:lnTo>
                <a:cubicBezTo>
                  <a:pt x="431276" y="559563"/>
                  <a:pt x="421697" y="569180"/>
                  <a:pt x="409822" y="569180"/>
                </a:cubicBezTo>
                <a:cubicBezTo>
                  <a:pt x="398005" y="569180"/>
                  <a:pt x="388426" y="559563"/>
                  <a:pt x="388426" y="547771"/>
                </a:cubicBezTo>
                <a:lnTo>
                  <a:pt x="388426" y="498941"/>
                </a:lnTo>
                <a:lnTo>
                  <a:pt x="327276" y="559964"/>
                </a:lnTo>
                <a:cubicBezTo>
                  <a:pt x="318901" y="568321"/>
                  <a:pt x="305306" y="568321"/>
                  <a:pt x="296988" y="559964"/>
                </a:cubicBezTo>
                <a:cubicBezTo>
                  <a:pt x="288613" y="551606"/>
                  <a:pt x="288613" y="538096"/>
                  <a:pt x="296988" y="529738"/>
                </a:cubicBezTo>
                <a:lnTo>
                  <a:pt x="296931" y="529738"/>
                </a:lnTo>
                <a:lnTo>
                  <a:pt x="388426" y="438433"/>
                </a:lnTo>
                <a:lnTo>
                  <a:pt x="388426" y="434597"/>
                </a:lnTo>
                <a:close/>
                <a:moveTo>
                  <a:pt x="38140" y="145929"/>
                </a:moveTo>
                <a:lnTo>
                  <a:pt x="38255" y="145929"/>
                </a:lnTo>
                <a:lnTo>
                  <a:pt x="66358" y="145929"/>
                </a:lnTo>
                <a:lnTo>
                  <a:pt x="68767" y="161160"/>
                </a:lnTo>
                <a:lnTo>
                  <a:pt x="76453" y="208857"/>
                </a:lnTo>
                <a:lnTo>
                  <a:pt x="82589" y="246763"/>
                </a:lnTo>
                <a:lnTo>
                  <a:pt x="92684" y="246763"/>
                </a:lnTo>
                <a:lnTo>
                  <a:pt x="99222" y="172898"/>
                </a:lnTo>
                <a:lnTo>
                  <a:pt x="91594" y="145929"/>
                </a:lnTo>
                <a:lnTo>
                  <a:pt x="136502" y="145929"/>
                </a:lnTo>
                <a:lnTo>
                  <a:pt x="128874" y="172898"/>
                </a:lnTo>
                <a:lnTo>
                  <a:pt x="135355" y="246763"/>
                </a:lnTo>
                <a:lnTo>
                  <a:pt x="145507" y="246763"/>
                </a:lnTo>
                <a:lnTo>
                  <a:pt x="153192" y="198780"/>
                </a:lnTo>
                <a:lnTo>
                  <a:pt x="161738" y="145929"/>
                </a:lnTo>
                <a:lnTo>
                  <a:pt x="336094" y="145929"/>
                </a:lnTo>
                <a:cubicBezTo>
                  <a:pt x="357200" y="145929"/>
                  <a:pt x="374349" y="162992"/>
                  <a:pt x="374349" y="184121"/>
                </a:cubicBezTo>
                <a:cubicBezTo>
                  <a:pt x="374349" y="205193"/>
                  <a:pt x="357200" y="222256"/>
                  <a:pt x="336094" y="222256"/>
                </a:cubicBezTo>
                <a:lnTo>
                  <a:pt x="189841" y="222256"/>
                </a:lnTo>
                <a:lnTo>
                  <a:pt x="189841" y="298011"/>
                </a:lnTo>
                <a:lnTo>
                  <a:pt x="189841" y="365807"/>
                </a:lnTo>
                <a:lnTo>
                  <a:pt x="189841" y="528081"/>
                </a:lnTo>
                <a:cubicBezTo>
                  <a:pt x="189841" y="549153"/>
                  <a:pt x="172692" y="566216"/>
                  <a:pt x="151586" y="566216"/>
                </a:cubicBezTo>
                <a:cubicBezTo>
                  <a:pt x="132889" y="566216"/>
                  <a:pt x="117403" y="552875"/>
                  <a:pt x="114019" y="535239"/>
                </a:cubicBezTo>
                <a:cubicBezTo>
                  <a:pt x="110693" y="552875"/>
                  <a:pt x="95150" y="566216"/>
                  <a:pt x="76453" y="566216"/>
                </a:cubicBezTo>
                <a:cubicBezTo>
                  <a:pt x="55346" y="566216"/>
                  <a:pt x="38255" y="549153"/>
                  <a:pt x="38255" y="528081"/>
                </a:cubicBezTo>
                <a:lnTo>
                  <a:pt x="38255" y="384874"/>
                </a:lnTo>
                <a:cubicBezTo>
                  <a:pt x="17091" y="384874"/>
                  <a:pt x="0" y="367811"/>
                  <a:pt x="0" y="346739"/>
                </a:cubicBezTo>
                <a:lnTo>
                  <a:pt x="0" y="184121"/>
                </a:lnTo>
                <a:cubicBezTo>
                  <a:pt x="0" y="163050"/>
                  <a:pt x="17091" y="145986"/>
                  <a:pt x="38140" y="145929"/>
                </a:cubicBezTo>
                <a:close/>
                <a:moveTo>
                  <a:pt x="545532" y="89195"/>
                </a:moveTo>
                <a:lnTo>
                  <a:pt x="587343" y="89195"/>
                </a:lnTo>
                <a:lnTo>
                  <a:pt x="587343" y="124061"/>
                </a:lnTo>
                <a:lnTo>
                  <a:pt x="587228" y="124061"/>
                </a:lnTo>
                <a:cubicBezTo>
                  <a:pt x="587228" y="190989"/>
                  <a:pt x="587056" y="257859"/>
                  <a:pt x="587343" y="324787"/>
                </a:cubicBezTo>
                <a:cubicBezTo>
                  <a:pt x="587457" y="352669"/>
                  <a:pt x="567498" y="371104"/>
                  <a:pt x="541403" y="370989"/>
                </a:cubicBezTo>
                <a:cubicBezTo>
                  <a:pt x="453710" y="370646"/>
                  <a:pt x="366018" y="370703"/>
                  <a:pt x="278325" y="370531"/>
                </a:cubicBezTo>
                <a:cubicBezTo>
                  <a:pt x="255441" y="370474"/>
                  <a:pt x="234278" y="353527"/>
                  <a:pt x="233131" y="331027"/>
                </a:cubicBezTo>
                <a:cubicBezTo>
                  <a:pt x="231525" y="299024"/>
                  <a:pt x="232729" y="266905"/>
                  <a:pt x="232729" y="233012"/>
                </a:cubicBezTo>
                <a:lnTo>
                  <a:pt x="272475" y="233012"/>
                </a:lnTo>
                <a:lnTo>
                  <a:pt x="272475" y="330340"/>
                </a:lnTo>
                <a:cubicBezTo>
                  <a:pt x="364010" y="330512"/>
                  <a:pt x="453997" y="330398"/>
                  <a:pt x="545532" y="329997"/>
                </a:cubicBezTo>
                <a:lnTo>
                  <a:pt x="545532" y="124061"/>
                </a:lnTo>
                <a:close/>
                <a:moveTo>
                  <a:pt x="231948" y="89124"/>
                </a:moveTo>
                <a:lnTo>
                  <a:pt x="273793" y="89124"/>
                </a:lnTo>
                <a:lnTo>
                  <a:pt x="273793" y="135062"/>
                </a:lnTo>
                <a:lnTo>
                  <a:pt x="272240" y="135062"/>
                </a:lnTo>
                <a:lnTo>
                  <a:pt x="233571" y="135062"/>
                </a:lnTo>
                <a:lnTo>
                  <a:pt x="231948" y="135062"/>
                </a:lnTo>
                <a:close/>
                <a:moveTo>
                  <a:pt x="409822" y="10232"/>
                </a:moveTo>
                <a:cubicBezTo>
                  <a:pt x="424505" y="10232"/>
                  <a:pt x="436606" y="21455"/>
                  <a:pt x="437925" y="35771"/>
                </a:cubicBezTo>
                <a:lnTo>
                  <a:pt x="447503" y="35771"/>
                </a:lnTo>
                <a:cubicBezTo>
                  <a:pt x="491321" y="35771"/>
                  <a:pt x="535140" y="35771"/>
                  <a:pt x="578958" y="35828"/>
                </a:cubicBezTo>
                <a:cubicBezTo>
                  <a:pt x="583661" y="35828"/>
                  <a:pt x="588650" y="35599"/>
                  <a:pt x="593009" y="37031"/>
                </a:cubicBezTo>
                <a:cubicBezTo>
                  <a:pt x="601326" y="39665"/>
                  <a:pt x="607921" y="50144"/>
                  <a:pt x="607233" y="57874"/>
                </a:cubicBezTo>
                <a:cubicBezTo>
                  <a:pt x="606315" y="67380"/>
                  <a:pt x="597368" y="75912"/>
                  <a:pt x="587159" y="76828"/>
                </a:cubicBezTo>
                <a:cubicBezTo>
                  <a:pt x="584521" y="77057"/>
                  <a:pt x="581883" y="76885"/>
                  <a:pt x="579244" y="76885"/>
                </a:cubicBezTo>
                <a:cubicBezTo>
                  <a:pt x="466774" y="76885"/>
                  <a:pt x="354304" y="76885"/>
                  <a:pt x="241776" y="76885"/>
                </a:cubicBezTo>
                <a:cubicBezTo>
                  <a:pt x="239137" y="76885"/>
                  <a:pt x="236499" y="77057"/>
                  <a:pt x="233861" y="76828"/>
                </a:cubicBezTo>
                <a:cubicBezTo>
                  <a:pt x="223078" y="75740"/>
                  <a:pt x="213156" y="66120"/>
                  <a:pt x="212984" y="56672"/>
                </a:cubicBezTo>
                <a:cubicBezTo>
                  <a:pt x="212755" y="47166"/>
                  <a:pt x="222448" y="37088"/>
                  <a:pt x="233287" y="35943"/>
                </a:cubicBezTo>
                <a:cubicBezTo>
                  <a:pt x="236958" y="35542"/>
                  <a:pt x="240686" y="35771"/>
                  <a:pt x="244357" y="35771"/>
                </a:cubicBezTo>
                <a:cubicBezTo>
                  <a:pt x="286626" y="35771"/>
                  <a:pt x="328839" y="35771"/>
                  <a:pt x="371108" y="35771"/>
                </a:cubicBezTo>
                <a:lnTo>
                  <a:pt x="381661" y="35771"/>
                </a:lnTo>
                <a:cubicBezTo>
                  <a:pt x="382981" y="21455"/>
                  <a:pt x="395082" y="10232"/>
                  <a:pt x="409822" y="10232"/>
                </a:cubicBezTo>
                <a:close/>
                <a:moveTo>
                  <a:pt x="114034" y="0"/>
                </a:moveTo>
                <a:cubicBezTo>
                  <a:pt x="151642" y="0"/>
                  <a:pt x="182130" y="30440"/>
                  <a:pt x="182130" y="67990"/>
                </a:cubicBezTo>
                <a:cubicBezTo>
                  <a:pt x="182130" y="105540"/>
                  <a:pt x="151642" y="135980"/>
                  <a:pt x="114034" y="135980"/>
                </a:cubicBezTo>
                <a:cubicBezTo>
                  <a:pt x="76426" y="135980"/>
                  <a:pt x="45938" y="105540"/>
                  <a:pt x="45938" y="67990"/>
                </a:cubicBezTo>
                <a:cubicBezTo>
                  <a:pt x="45938" y="30440"/>
                  <a:pt x="76426" y="0"/>
                  <a:pt x="114034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>
              <a:noFill/>
            </a:endParaRPr>
          </a:p>
        </p:txBody>
      </p:sp>
      <p:sp>
        <p:nvSpPr>
          <p:cNvPr id="7" name="Freeform 100">
            <a:hlinkClick r:id="rId4" action="ppaction://hlinksldjump"/>
          </p:cNvPr>
          <p:cNvSpPr/>
          <p:nvPr/>
        </p:nvSpPr>
        <p:spPr>
          <a:xfrm>
            <a:off x="2343150" y="1917700"/>
            <a:ext cx="513715" cy="553720"/>
          </a:xfrm>
          <a:custGeom>
            <a:avLst/>
            <a:gdLst/>
            <a:ahLst/>
            <a:cxnLst>
              <a:cxn ang="0">
                <a:pos x="230" y="212"/>
              </a:cxn>
              <a:cxn ang="0">
                <a:pos x="212" y="216"/>
              </a:cxn>
              <a:cxn ang="0">
                <a:pos x="197" y="223"/>
              </a:cxn>
              <a:cxn ang="0">
                <a:pos x="105" y="169"/>
              </a:cxn>
              <a:cxn ang="0">
                <a:pos x="105" y="160"/>
              </a:cxn>
              <a:cxn ang="0">
                <a:pos x="197" y="96"/>
              </a:cxn>
              <a:cxn ang="0">
                <a:pos x="204" y="100"/>
              </a:cxn>
              <a:cxn ang="0">
                <a:pos x="221" y="105"/>
              </a:cxn>
              <a:cxn ang="0">
                <a:pos x="230" y="107"/>
              </a:cxn>
              <a:cxn ang="0">
                <a:pos x="250" y="102"/>
              </a:cxn>
              <a:cxn ang="0">
                <a:pos x="266" y="91"/>
              </a:cxn>
              <a:cxn ang="0">
                <a:pos x="277" y="75"/>
              </a:cxn>
              <a:cxn ang="0">
                <a:pos x="282" y="53"/>
              </a:cxn>
              <a:cxn ang="0">
                <a:pos x="281" y="44"/>
              </a:cxn>
              <a:cxn ang="0">
                <a:pos x="273" y="24"/>
              </a:cxn>
              <a:cxn ang="0">
                <a:pos x="259" y="9"/>
              </a:cxn>
              <a:cxn ang="0">
                <a:pos x="239" y="2"/>
              </a:cxn>
              <a:cxn ang="0">
                <a:pos x="230" y="0"/>
              </a:cxn>
              <a:cxn ang="0">
                <a:pos x="208" y="4"/>
              </a:cxn>
              <a:cxn ang="0">
                <a:pos x="192" y="17"/>
              </a:cxn>
              <a:cxn ang="0">
                <a:pos x="181" y="33"/>
              </a:cxn>
              <a:cxn ang="0">
                <a:pos x="175" y="53"/>
              </a:cxn>
              <a:cxn ang="0">
                <a:pos x="177" y="62"/>
              </a:cxn>
              <a:cxn ang="0">
                <a:pos x="85" y="118"/>
              </a:cxn>
              <a:cxn ang="0">
                <a:pos x="68" y="109"/>
              </a:cxn>
              <a:cxn ang="0">
                <a:pos x="52" y="107"/>
              </a:cxn>
              <a:cxn ang="0">
                <a:pos x="41" y="107"/>
              </a:cxn>
              <a:cxn ang="0">
                <a:pos x="23" y="116"/>
              </a:cxn>
              <a:cxn ang="0">
                <a:pos x="9" y="131"/>
              </a:cxn>
              <a:cxn ang="0">
                <a:pos x="0" y="149"/>
              </a:cxn>
              <a:cxn ang="0">
                <a:pos x="0" y="160"/>
              </a:cxn>
              <a:cxn ang="0">
                <a:pos x="3" y="180"/>
              </a:cxn>
              <a:cxn ang="0">
                <a:pos x="14" y="198"/>
              </a:cxn>
              <a:cxn ang="0">
                <a:pos x="30" y="209"/>
              </a:cxn>
              <a:cxn ang="0">
                <a:pos x="52" y="212"/>
              </a:cxn>
              <a:cxn ang="0">
                <a:pos x="61" y="212"/>
              </a:cxn>
              <a:cxn ang="0">
                <a:pos x="78" y="207"/>
              </a:cxn>
              <a:cxn ang="0">
                <a:pos x="177" y="258"/>
              </a:cxn>
              <a:cxn ang="0">
                <a:pos x="175" y="267"/>
              </a:cxn>
              <a:cxn ang="0">
                <a:pos x="177" y="278"/>
              </a:cxn>
              <a:cxn ang="0">
                <a:pos x="184" y="296"/>
              </a:cxn>
              <a:cxn ang="0">
                <a:pos x="199" y="310"/>
              </a:cxn>
              <a:cxn ang="0">
                <a:pos x="219" y="318"/>
              </a:cxn>
              <a:cxn ang="0">
                <a:pos x="230" y="319"/>
              </a:cxn>
              <a:cxn ang="0">
                <a:pos x="250" y="316"/>
              </a:cxn>
              <a:cxn ang="0">
                <a:pos x="266" y="303"/>
              </a:cxn>
              <a:cxn ang="0">
                <a:pos x="277" y="287"/>
              </a:cxn>
              <a:cxn ang="0">
                <a:pos x="282" y="267"/>
              </a:cxn>
              <a:cxn ang="0">
                <a:pos x="281" y="256"/>
              </a:cxn>
              <a:cxn ang="0">
                <a:pos x="273" y="236"/>
              </a:cxn>
              <a:cxn ang="0">
                <a:pos x="259" y="221"/>
              </a:cxn>
              <a:cxn ang="0">
                <a:pos x="239" y="214"/>
              </a:cxn>
              <a:cxn ang="0">
                <a:pos x="230" y="212"/>
              </a:cxn>
            </a:cxnLst>
            <a:pathLst>
              <a:path w="282" h="319">
                <a:moveTo>
                  <a:pt x="230" y="212"/>
                </a:moveTo>
                <a:lnTo>
                  <a:pt x="230" y="212"/>
                </a:lnTo>
                <a:lnTo>
                  <a:pt x="221" y="214"/>
                </a:lnTo>
                <a:lnTo>
                  <a:pt x="212" y="216"/>
                </a:lnTo>
                <a:lnTo>
                  <a:pt x="204" y="220"/>
                </a:lnTo>
                <a:lnTo>
                  <a:pt x="197" y="223"/>
                </a:lnTo>
                <a:lnTo>
                  <a:pt x="105" y="169"/>
                </a:lnTo>
                <a:lnTo>
                  <a:pt x="105" y="169"/>
                </a:lnTo>
                <a:lnTo>
                  <a:pt x="105" y="160"/>
                </a:lnTo>
                <a:lnTo>
                  <a:pt x="105" y="160"/>
                </a:lnTo>
                <a:lnTo>
                  <a:pt x="105" y="151"/>
                </a:lnTo>
                <a:lnTo>
                  <a:pt x="197" y="96"/>
                </a:lnTo>
                <a:lnTo>
                  <a:pt x="197" y="96"/>
                </a:lnTo>
                <a:lnTo>
                  <a:pt x="204" y="100"/>
                </a:lnTo>
                <a:lnTo>
                  <a:pt x="212" y="104"/>
                </a:lnTo>
                <a:lnTo>
                  <a:pt x="221" y="105"/>
                </a:lnTo>
                <a:lnTo>
                  <a:pt x="230" y="107"/>
                </a:lnTo>
                <a:lnTo>
                  <a:pt x="230" y="107"/>
                </a:lnTo>
                <a:lnTo>
                  <a:pt x="239" y="105"/>
                </a:lnTo>
                <a:lnTo>
                  <a:pt x="250" y="102"/>
                </a:lnTo>
                <a:lnTo>
                  <a:pt x="259" y="98"/>
                </a:lnTo>
                <a:lnTo>
                  <a:pt x="266" y="91"/>
                </a:lnTo>
                <a:lnTo>
                  <a:pt x="273" y="84"/>
                </a:lnTo>
                <a:lnTo>
                  <a:pt x="277" y="75"/>
                </a:lnTo>
                <a:lnTo>
                  <a:pt x="281" y="64"/>
                </a:lnTo>
                <a:lnTo>
                  <a:pt x="282" y="53"/>
                </a:lnTo>
                <a:lnTo>
                  <a:pt x="282" y="53"/>
                </a:lnTo>
                <a:lnTo>
                  <a:pt x="281" y="44"/>
                </a:lnTo>
                <a:lnTo>
                  <a:pt x="277" y="33"/>
                </a:lnTo>
                <a:lnTo>
                  <a:pt x="273" y="24"/>
                </a:lnTo>
                <a:lnTo>
                  <a:pt x="266" y="17"/>
                </a:lnTo>
                <a:lnTo>
                  <a:pt x="259" y="9"/>
                </a:lnTo>
                <a:lnTo>
                  <a:pt x="250" y="4"/>
                </a:lnTo>
                <a:lnTo>
                  <a:pt x="239" y="2"/>
                </a:lnTo>
                <a:lnTo>
                  <a:pt x="230" y="0"/>
                </a:lnTo>
                <a:lnTo>
                  <a:pt x="230" y="0"/>
                </a:lnTo>
                <a:lnTo>
                  <a:pt x="219" y="2"/>
                </a:lnTo>
                <a:lnTo>
                  <a:pt x="208" y="4"/>
                </a:lnTo>
                <a:lnTo>
                  <a:pt x="199" y="9"/>
                </a:lnTo>
                <a:lnTo>
                  <a:pt x="192" y="17"/>
                </a:lnTo>
                <a:lnTo>
                  <a:pt x="184" y="24"/>
                </a:lnTo>
                <a:lnTo>
                  <a:pt x="181" y="33"/>
                </a:lnTo>
                <a:lnTo>
                  <a:pt x="177" y="44"/>
                </a:lnTo>
                <a:lnTo>
                  <a:pt x="175" y="53"/>
                </a:lnTo>
                <a:lnTo>
                  <a:pt x="175" y="53"/>
                </a:lnTo>
                <a:lnTo>
                  <a:pt x="177" y="62"/>
                </a:lnTo>
                <a:lnTo>
                  <a:pt x="85" y="118"/>
                </a:lnTo>
                <a:lnTo>
                  <a:pt x="85" y="118"/>
                </a:lnTo>
                <a:lnTo>
                  <a:pt x="78" y="113"/>
                </a:lnTo>
                <a:lnTo>
                  <a:pt x="68" y="109"/>
                </a:lnTo>
                <a:lnTo>
                  <a:pt x="61" y="107"/>
                </a:lnTo>
                <a:lnTo>
                  <a:pt x="52" y="107"/>
                </a:lnTo>
                <a:lnTo>
                  <a:pt x="52" y="107"/>
                </a:lnTo>
                <a:lnTo>
                  <a:pt x="41" y="107"/>
                </a:lnTo>
                <a:lnTo>
                  <a:pt x="30" y="111"/>
                </a:lnTo>
                <a:lnTo>
                  <a:pt x="23" y="116"/>
                </a:lnTo>
                <a:lnTo>
                  <a:pt x="14" y="122"/>
                </a:lnTo>
                <a:lnTo>
                  <a:pt x="9" y="131"/>
                </a:lnTo>
                <a:lnTo>
                  <a:pt x="3" y="140"/>
                </a:lnTo>
                <a:lnTo>
                  <a:pt x="0" y="149"/>
                </a:lnTo>
                <a:lnTo>
                  <a:pt x="0" y="160"/>
                </a:lnTo>
                <a:lnTo>
                  <a:pt x="0" y="160"/>
                </a:lnTo>
                <a:lnTo>
                  <a:pt x="0" y="171"/>
                </a:lnTo>
                <a:lnTo>
                  <a:pt x="3" y="180"/>
                </a:lnTo>
                <a:lnTo>
                  <a:pt x="9" y="189"/>
                </a:lnTo>
                <a:lnTo>
                  <a:pt x="14" y="198"/>
                </a:lnTo>
                <a:lnTo>
                  <a:pt x="23" y="203"/>
                </a:lnTo>
                <a:lnTo>
                  <a:pt x="30" y="209"/>
                </a:lnTo>
                <a:lnTo>
                  <a:pt x="41" y="212"/>
                </a:lnTo>
                <a:lnTo>
                  <a:pt x="52" y="212"/>
                </a:lnTo>
                <a:lnTo>
                  <a:pt x="52" y="212"/>
                </a:lnTo>
                <a:lnTo>
                  <a:pt x="61" y="212"/>
                </a:lnTo>
                <a:lnTo>
                  <a:pt x="68" y="211"/>
                </a:lnTo>
                <a:lnTo>
                  <a:pt x="78" y="207"/>
                </a:lnTo>
                <a:lnTo>
                  <a:pt x="85" y="202"/>
                </a:lnTo>
                <a:lnTo>
                  <a:pt x="177" y="258"/>
                </a:lnTo>
                <a:lnTo>
                  <a:pt x="177" y="258"/>
                </a:lnTo>
                <a:lnTo>
                  <a:pt x="175" y="267"/>
                </a:lnTo>
                <a:lnTo>
                  <a:pt x="175" y="267"/>
                </a:lnTo>
                <a:lnTo>
                  <a:pt x="177" y="278"/>
                </a:lnTo>
                <a:lnTo>
                  <a:pt x="181" y="287"/>
                </a:lnTo>
                <a:lnTo>
                  <a:pt x="184" y="296"/>
                </a:lnTo>
                <a:lnTo>
                  <a:pt x="192" y="303"/>
                </a:lnTo>
                <a:lnTo>
                  <a:pt x="199" y="310"/>
                </a:lnTo>
                <a:lnTo>
                  <a:pt x="208" y="316"/>
                </a:lnTo>
                <a:lnTo>
                  <a:pt x="219" y="318"/>
                </a:lnTo>
                <a:lnTo>
                  <a:pt x="230" y="319"/>
                </a:lnTo>
                <a:lnTo>
                  <a:pt x="230" y="319"/>
                </a:lnTo>
                <a:lnTo>
                  <a:pt x="239" y="318"/>
                </a:lnTo>
                <a:lnTo>
                  <a:pt x="250" y="316"/>
                </a:lnTo>
                <a:lnTo>
                  <a:pt x="259" y="310"/>
                </a:lnTo>
                <a:lnTo>
                  <a:pt x="266" y="303"/>
                </a:lnTo>
                <a:lnTo>
                  <a:pt x="273" y="296"/>
                </a:lnTo>
                <a:lnTo>
                  <a:pt x="277" y="287"/>
                </a:lnTo>
                <a:lnTo>
                  <a:pt x="281" y="278"/>
                </a:lnTo>
                <a:lnTo>
                  <a:pt x="282" y="267"/>
                </a:lnTo>
                <a:lnTo>
                  <a:pt x="282" y="267"/>
                </a:lnTo>
                <a:lnTo>
                  <a:pt x="281" y="256"/>
                </a:lnTo>
                <a:lnTo>
                  <a:pt x="277" y="245"/>
                </a:lnTo>
                <a:lnTo>
                  <a:pt x="273" y="236"/>
                </a:lnTo>
                <a:lnTo>
                  <a:pt x="266" y="229"/>
                </a:lnTo>
                <a:lnTo>
                  <a:pt x="259" y="221"/>
                </a:lnTo>
                <a:lnTo>
                  <a:pt x="250" y="218"/>
                </a:lnTo>
                <a:lnTo>
                  <a:pt x="239" y="214"/>
                </a:lnTo>
                <a:lnTo>
                  <a:pt x="230" y="212"/>
                </a:lnTo>
                <a:lnTo>
                  <a:pt x="230" y="212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772" name="Freeform 107">
            <a:hlinkClick r:id="rId5" action="ppaction://hlinksldjump"/>
          </p:cNvPr>
          <p:cNvSpPr>
            <a:spLocks noEditPoints="1"/>
          </p:cNvSpPr>
          <p:nvPr/>
        </p:nvSpPr>
        <p:spPr>
          <a:xfrm>
            <a:off x="2282190" y="3853815"/>
            <a:ext cx="636905" cy="603885"/>
          </a:xfrm>
          <a:custGeom>
            <a:avLst/>
            <a:gdLst/>
            <a:ahLst/>
            <a:cxnLst>
              <a:cxn ang="0">
                <a:pos x="631793" y="159703"/>
              </a:cxn>
              <a:cxn ang="0">
                <a:pos x="410586" y="380874"/>
              </a:cxn>
              <a:cxn ang="0">
                <a:pos x="458464" y="428683"/>
              </a:cxn>
              <a:cxn ang="0">
                <a:pos x="679671" y="207654"/>
              </a:cxn>
              <a:cxn ang="0">
                <a:pos x="631917" y="66461"/>
              </a:cxn>
              <a:cxn ang="0">
                <a:pos x="659212" y="77846"/>
              </a:cxn>
              <a:cxn ang="0">
                <a:pos x="761930" y="180415"/>
              </a:cxn>
              <a:cxn ang="0">
                <a:pos x="761930" y="235034"/>
              </a:cxn>
              <a:cxn ang="0">
                <a:pos x="655661" y="341151"/>
              </a:cxn>
              <a:cxn ang="0">
                <a:pos x="637049" y="823075"/>
              </a:cxn>
              <a:cxn ang="0">
                <a:pos x="607214" y="849746"/>
              </a:cxn>
              <a:cxn ang="0">
                <a:pos x="889369" y="849746"/>
              </a:cxn>
              <a:cxn ang="0">
                <a:pos x="928297" y="888617"/>
              </a:cxn>
              <a:cxn ang="0">
                <a:pos x="889653" y="927205"/>
              </a:cxn>
              <a:cxn ang="0">
                <a:pos x="38643" y="927205"/>
              </a:cxn>
              <a:cxn ang="0">
                <a:pos x="0" y="888617"/>
              </a:cxn>
              <a:cxn ang="0">
                <a:pos x="38643" y="850030"/>
              </a:cxn>
              <a:cxn ang="0">
                <a:pos x="190234" y="850030"/>
              </a:cxn>
              <a:cxn ang="0">
                <a:pos x="190234" y="738380"/>
              </a:cxn>
              <a:cxn ang="0">
                <a:pos x="133546" y="738380"/>
              </a:cxn>
              <a:cxn ang="0">
                <a:pos x="94903" y="699792"/>
              </a:cxn>
              <a:cxn ang="0">
                <a:pos x="133546" y="661203"/>
              </a:cxn>
              <a:cxn ang="0">
                <a:pos x="324491" y="661203"/>
              </a:cxn>
              <a:cxn ang="0">
                <a:pos x="363135" y="699792"/>
              </a:cxn>
              <a:cxn ang="0">
                <a:pos x="324491" y="738380"/>
              </a:cxn>
              <a:cxn ang="0">
                <a:pos x="267947" y="738380"/>
              </a:cxn>
              <a:cxn ang="0">
                <a:pos x="267947" y="850030"/>
              </a:cxn>
              <a:cxn ang="0">
                <a:pos x="377058" y="850030"/>
              </a:cxn>
              <a:cxn ang="0">
                <a:pos x="378478" y="850030"/>
              </a:cxn>
              <a:cxn ang="0">
                <a:pos x="379473" y="850030"/>
              </a:cxn>
              <a:cxn ang="0">
                <a:pos x="582494" y="768598"/>
              </a:cxn>
              <a:cxn ang="0">
                <a:pos x="600963" y="396195"/>
              </a:cxn>
              <a:cxn ang="0">
                <a:pos x="486170" y="510824"/>
              </a:cxn>
              <a:cxn ang="0">
                <a:pos x="431329" y="510824"/>
              </a:cxn>
              <a:cxn ang="0">
                <a:pos x="407319" y="486849"/>
              </a:cxn>
              <a:cxn ang="0">
                <a:pos x="377342" y="516641"/>
              </a:cxn>
              <a:cxn ang="0">
                <a:pos x="322644" y="516641"/>
              </a:cxn>
              <a:cxn ang="0">
                <a:pos x="322644" y="462022"/>
              </a:cxn>
              <a:cxn ang="0">
                <a:pos x="352621" y="432088"/>
              </a:cxn>
              <a:cxn ang="0">
                <a:pos x="328469" y="408113"/>
              </a:cxn>
              <a:cxn ang="0">
                <a:pos x="328469" y="353494"/>
              </a:cxn>
              <a:cxn ang="0">
                <a:pos x="604515" y="77846"/>
              </a:cxn>
              <a:cxn ang="0">
                <a:pos x="631917" y="66461"/>
              </a:cxn>
              <a:cxn ang="0">
                <a:pos x="733793" y="0"/>
              </a:cxn>
              <a:cxn ang="0">
                <a:pos x="761224" y="11384"/>
              </a:cxn>
              <a:cxn ang="0">
                <a:pos x="828452" y="78490"/>
              </a:cxn>
              <a:cxn ang="0">
                <a:pos x="828452" y="133251"/>
              </a:cxn>
              <a:cxn ang="0">
                <a:pos x="773733" y="133251"/>
              </a:cxn>
              <a:cxn ang="0">
                <a:pos x="706361" y="66005"/>
              </a:cxn>
              <a:cxn ang="0">
                <a:pos x="706361" y="11384"/>
              </a:cxn>
              <a:cxn ang="0">
                <a:pos x="733793" y="0"/>
              </a:cxn>
            </a:cxnLst>
            <a:pathLst>
              <a:path w="581529" h="580846">
                <a:moveTo>
                  <a:pt x="395785" y="100046"/>
                </a:moveTo>
                <a:lnTo>
                  <a:pt x="257211" y="238598"/>
                </a:lnTo>
                <a:lnTo>
                  <a:pt x="287204" y="268548"/>
                </a:lnTo>
                <a:lnTo>
                  <a:pt x="425778" y="130085"/>
                </a:lnTo>
                <a:close/>
                <a:moveTo>
                  <a:pt x="395863" y="41635"/>
                </a:moveTo>
                <a:cubicBezTo>
                  <a:pt x="402059" y="41635"/>
                  <a:pt x="408245" y="44012"/>
                  <a:pt x="412962" y="48767"/>
                </a:cubicBezTo>
                <a:lnTo>
                  <a:pt x="477309" y="113021"/>
                </a:lnTo>
                <a:cubicBezTo>
                  <a:pt x="486833" y="122442"/>
                  <a:pt x="486833" y="137728"/>
                  <a:pt x="477309" y="147237"/>
                </a:cubicBezTo>
                <a:lnTo>
                  <a:pt x="410737" y="213714"/>
                </a:lnTo>
                <a:cubicBezTo>
                  <a:pt x="485765" y="301076"/>
                  <a:pt x="481849" y="433051"/>
                  <a:pt x="399078" y="515614"/>
                </a:cubicBezTo>
                <a:cubicBezTo>
                  <a:pt x="393026" y="521568"/>
                  <a:pt x="386885" y="527167"/>
                  <a:pt x="380388" y="532322"/>
                </a:cubicBezTo>
                <a:lnTo>
                  <a:pt x="557143" y="532322"/>
                </a:lnTo>
                <a:cubicBezTo>
                  <a:pt x="570582" y="532322"/>
                  <a:pt x="581529" y="543253"/>
                  <a:pt x="581529" y="556673"/>
                </a:cubicBezTo>
                <a:cubicBezTo>
                  <a:pt x="581529" y="570004"/>
                  <a:pt x="570671" y="580846"/>
                  <a:pt x="557321" y="580846"/>
                </a:cubicBezTo>
                <a:lnTo>
                  <a:pt x="24208" y="580846"/>
                </a:lnTo>
                <a:cubicBezTo>
                  <a:pt x="10858" y="580846"/>
                  <a:pt x="0" y="570004"/>
                  <a:pt x="0" y="556673"/>
                </a:cubicBezTo>
                <a:cubicBezTo>
                  <a:pt x="0" y="543253"/>
                  <a:pt x="10858" y="532500"/>
                  <a:pt x="24208" y="532500"/>
                </a:cubicBezTo>
                <a:lnTo>
                  <a:pt x="119172" y="532500"/>
                </a:lnTo>
                <a:lnTo>
                  <a:pt x="119172" y="462557"/>
                </a:lnTo>
                <a:lnTo>
                  <a:pt x="83660" y="462557"/>
                </a:lnTo>
                <a:cubicBezTo>
                  <a:pt x="70310" y="462557"/>
                  <a:pt x="59452" y="451803"/>
                  <a:pt x="59452" y="438384"/>
                </a:cubicBezTo>
                <a:cubicBezTo>
                  <a:pt x="59452" y="424964"/>
                  <a:pt x="70310" y="414210"/>
                  <a:pt x="83660" y="414210"/>
                </a:cubicBezTo>
                <a:lnTo>
                  <a:pt x="203277" y="414210"/>
                </a:lnTo>
                <a:cubicBezTo>
                  <a:pt x="216716" y="414210"/>
                  <a:pt x="227485" y="424964"/>
                  <a:pt x="227485" y="438384"/>
                </a:cubicBezTo>
                <a:cubicBezTo>
                  <a:pt x="227485" y="451803"/>
                  <a:pt x="216716" y="462557"/>
                  <a:pt x="203277" y="462557"/>
                </a:cubicBezTo>
                <a:lnTo>
                  <a:pt x="167855" y="462557"/>
                </a:lnTo>
                <a:lnTo>
                  <a:pt x="167855" y="532500"/>
                </a:lnTo>
                <a:lnTo>
                  <a:pt x="236207" y="532500"/>
                </a:lnTo>
                <a:lnTo>
                  <a:pt x="237097" y="532500"/>
                </a:lnTo>
                <a:lnTo>
                  <a:pt x="237720" y="532500"/>
                </a:lnTo>
                <a:cubicBezTo>
                  <a:pt x="285869" y="533299"/>
                  <a:pt x="330993" y="515436"/>
                  <a:pt x="364902" y="481487"/>
                </a:cubicBezTo>
                <a:cubicBezTo>
                  <a:pt x="428804" y="417765"/>
                  <a:pt x="432542" y="316451"/>
                  <a:pt x="376472" y="248196"/>
                </a:cubicBezTo>
                <a:lnTo>
                  <a:pt x="304560" y="320005"/>
                </a:lnTo>
                <a:cubicBezTo>
                  <a:pt x="300021" y="324982"/>
                  <a:pt x="284445" y="333247"/>
                  <a:pt x="270205" y="320005"/>
                </a:cubicBezTo>
                <a:lnTo>
                  <a:pt x="255164" y="304986"/>
                </a:lnTo>
                <a:lnTo>
                  <a:pt x="236385" y="323649"/>
                </a:lnTo>
                <a:cubicBezTo>
                  <a:pt x="226951" y="333159"/>
                  <a:pt x="211643" y="333159"/>
                  <a:pt x="202120" y="323649"/>
                </a:cubicBezTo>
                <a:cubicBezTo>
                  <a:pt x="192597" y="314229"/>
                  <a:pt x="192597" y="298943"/>
                  <a:pt x="202120" y="289433"/>
                </a:cubicBezTo>
                <a:lnTo>
                  <a:pt x="220899" y="270681"/>
                </a:lnTo>
                <a:lnTo>
                  <a:pt x="205769" y="255662"/>
                </a:lnTo>
                <a:cubicBezTo>
                  <a:pt x="196335" y="246152"/>
                  <a:pt x="196335" y="230866"/>
                  <a:pt x="205769" y="221446"/>
                </a:cubicBezTo>
                <a:lnTo>
                  <a:pt x="378697" y="48767"/>
                </a:lnTo>
                <a:cubicBezTo>
                  <a:pt x="383459" y="44012"/>
                  <a:pt x="389666" y="41635"/>
                  <a:pt x="395863" y="41635"/>
                </a:cubicBezTo>
                <a:close/>
                <a:moveTo>
                  <a:pt x="459683" y="0"/>
                </a:moveTo>
                <a:cubicBezTo>
                  <a:pt x="465893" y="0"/>
                  <a:pt x="472103" y="2378"/>
                  <a:pt x="476867" y="7132"/>
                </a:cubicBezTo>
                <a:lnTo>
                  <a:pt x="518982" y="49170"/>
                </a:lnTo>
                <a:cubicBezTo>
                  <a:pt x="529311" y="59479"/>
                  <a:pt x="527441" y="75032"/>
                  <a:pt x="518982" y="83475"/>
                </a:cubicBezTo>
                <a:cubicBezTo>
                  <a:pt x="513551" y="88897"/>
                  <a:pt x="497524" y="96273"/>
                  <a:pt x="484703" y="83475"/>
                </a:cubicBezTo>
                <a:lnTo>
                  <a:pt x="442498" y="41349"/>
                </a:lnTo>
                <a:cubicBezTo>
                  <a:pt x="433060" y="31928"/>
                  <a:pt x="433060" y="16642"/>
                  <a:pt x="442498" y="7132"/>
                </a:cubicBezTo>
                <a:cubicBezTo>
                  <a:pt x="447262" y="2378"/>
                  <a:pt x="453472" y="0"/>
                  <a:pt x="459683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8" name="Freeform 21"/>
          <p:cNvSpPr/>
          <p:nvPr/>
        </p:nvSpPr>
        <p:spPr bwMode="auto">
          <a:xfrm>
            <a:off x="2458720" y="5954395"/>
            <a:ext cx="285115" cy="76200"/>
          </a:xfrm>
          <a:custGeom>
            <a:avLst/>
            <a:gdLst/>
            <a:ahLst/>
            <a:cxnLst>
              <a:cxn ang="0">
                <a:pos x="24" y="0"/>
              </a:cxn>
              <a:cxn ang="0">
                <a:pos x="224" y="0"/>
              </a:cxn>
              <a:cxn ang="0">
                <a:pos x="224" y="0"/>
              </a:cxn>
              <a:cxn ang="0">
                <a:pos x="229" y="1"/>
              </a:cxn>
              <a:cxn ang="0">
                <a:pos x="233" y="2"/>
              </a:cxn>
              <a:cxn ang="0">
                <a:pos x="236" y="5"/>
              </a:cxn>
              <a:cxn ang="0">
                <a:pos x="240" y="7"/>
              </a:cxn>
              <a:cxn ang="0">
                <a:pos x="242" y="11"/>
              </a:cxn>
              <a:cxn ang="0">
                <a:pos x="245" y="14"/>
              </a:cxn>
              <a:cxn ang="0">
                <a:pos x="246" y="18"/>
              </a:cxn>
              <a:cxn ang="0">
                <a:pos x="246" y="23"/>
              </a:cxn>
              <a:cxn ang="0">
                <a:pos x="246" y="23"/>
              </a:cxn>
              <a:cxn ang="0">
                <a:pos x="246" y="23"/>
              </a:cxn>
              <a:cxn ang="0">
                <a:pos x="246" y="28"/>
              </a:cxn>
              <a:cxn ang="0">
                <a:pos x="245" y="32"/>
              </a:cxn>
              <a:cxn ang="0">
                <a:pos x="242" y="36"/>
              </a:cxn>
              <a:cxn ang="0">
                <a:pos x="240" y="39"/>
              </a:cxn>
              <a:cxn ang="0">
                <a:pos x="236" y="42"/>
              </a:cxn>
              <a:cxn ang="0">
                <a:pos x="233" y="44"/>
              </a:cxn>
              <a:cxn ang="0">
                <a:pos x="229" y="45"/>
              </a:cxn>
              <a:cxn ang="0">
                <a:pos x="224" y="45"/>
              </a:cxn>
              <a:cxn ang="0">
                <a:pos x="24" y="45"/>
              </a:cxn>
              <a:cxn ang="0">
                <a:pos x="24" y="45"/>
              </a:cxn>
              <a:cxn ang="0">
                <a:pos x="19" y="45"/>
              </a:cxn>
              <a:cxn ang="0">
                <a:pos x="14" y="44"/>
              </a:cxn>
              <a:cxn ang="0">
                <a:pos x="10" y="42"/>
              </a:cxn>
              <a:cxn ang="0">
                <a:pos x="6" y="39"/>
              </a:cxn>
              <a:cxn ang="0">
                <a:pos x="4" y="36"/>
              </a:cxn>
              <a:cxn ang="0">
                <a:pos x="3" y="32"/>
              </a:cxn>
              <a:cxn ang="0">
                <a:pos x="0" y="28"/>
              </a:cxn>
              <a:cxn ang="0">
                <a:pos x="0" y="23"/>
              </a:cxn>
              <a:cxn ang="0">
                <a:pos x="0" y="23"/>
              </a:cxn>
              <a:cxn ang="0">
                <a:pos x="0" y="23"/>
              </a:cxn>
              <a:cxn ang="0">
                <a:pos x="0" y="18"/>
              </a:cxn>
              <a:cxn ang="0">
                <a:pos x="3" y="14"/>
              </a:cxn>
              <a:cxn ang="0">
                <a:pos x="4" y="11"/>
              </a:cxn>
              <a:cxn ang="0">
                <a:pos x="6" y="7"/>
              </a:cxn>
              <a:cxn ang="0">
                <a:pos x="10" y="5"/>
              </a:cxn>
              <a:cxn ang="0">
                <a:pos x="14" y="2"/>
              </a:cxn>
              <a:cxn ang="0">
                <a:pos x="19" y="1"/>
              </a:cxn>
              <a:cxn ang="0">
                <a:pos x="24" y="0"/>
              </a:cxn>
              <a:cxn ang="0">
                <a:pos x="24" y="0"/>
              </a:cxn>
            </a:cxnLst>
            <a:rect l="0" t="0" r="r" b="b"/>
            <a:pathLst>
              <a:path w="246" h="45">
                <a:moveTo>
                  <a:pt x="24" y="0"/>
                </a:moveTo>
                <a:lnTo>
                  <a:pt x="224" y="0"/>
                </a:lnTo>
                <a:lnTo>
                  <a:pt x="224" y="0"/>
                </a:lnTo>
                <a:lnTo>
                  <a:pt x="229" y="1"/>
                </a:lnTo>
                <a:lnTo>
                  <a:pt x="233" y="2"/>
                </a:lnTo>
                <a:lnTo>
                  <a:pt x="236" y="5"/>
                </a:lnTo>
                <a:lnTo>
                  <a:pt x="240" y="7"/>
                </a:lnTo>
                <a:lnTo>
                  <a:pt x="242" y="11"/>
                </a:lnTo>
                <a:lnTo>
                  <a:pt x="245" y="14"/>
                </a:lnTo>
                <a:lnTo>
                  <a:pt x="246" y="18"/>
                </a:lnTo>
                <a:lnTo>
                  <a:pt x="246" y="23"/>
                </a:lnTo>
                <a:lnTo>
                  <a:pt x="246" y="23"/>
                </a:lnTo>
                <a:lnTo>
                  <a:pt x="246" y="23"/>
                </a:lnTo>
                <a:lnTo>
                  <a:pt x="246" y="28"/>
                </a:lnTo>
                <a:lnTo>
                  <a:pt x="245" y="32"/>
                </a:lnTo>
                <a:lnTo>
                  <a:pt x="242" y="36"/>
                </a:lnTo>
                <a:lnTo>
                  <a:pt x="240" y="39"/>
                </a:lnTo>
                <a:lnTo>
                  <a:pt x="236" y="42"/>
                </a:lnTo>
                <a:lnTo>
                  <a:pt x="233" y="44"/>
                </a:lnTo>
                <a:lnTo>
                  <a:pt x="229" y="45"/>
                </a:lnTo>
                <a:lnTo>
                  <a:pt x="224" y="45"/>
                </a:lnTo>
                <a:lnTo>
                  <a:pt x="24" y="45"/>
                </a:lnTo>
                <a:lnTo>
                  <a:pt x="24" y="45"/>
                </a:lnTo>
                <a:lnTo>
                  <a:pt x="19" y="45"/>
                </a:lnTo>
                <a:lnTo>
                  <a:pt x="14" y="44"/>
                </a:lnTo>
                <a:lnTo>
                  <a:pt x="10" y="42"/>
                </a:lnTo>
                <a:lnTo>
                  <a:pt x="6" y="39"/>
                </a:lnTo>
                <a:lnTo>
                  <a:pt x="4" y="36"/>
                </a:lnTo>
                <a:lnTo>
                  <a:pt x="3" y="32"/>
                </a:lnTo>
                <a:lnTo>
                  <a:pt x="0" y="28"/>
                </a:lnTo>
                <a:lnTo>
                  <a:pt x="0" y="23"/>
                </a:lnTo>
                <a:lnTo>
                  <a:pt x="0" y="23"/>
                </a:lnTo>
                <a:lnTo>
                  <a:pt x="0" y="23"/>
                </a:lnTo>
                <a:lnTo>
                  <a:pt x="0" y="18"/>
                </a:lnTo>
                <a:lnTo>
                  <a:pt x="3" y="14"/>
                </a:lnTo>
                <a:lnTo>
                  <a:pt x="4" y="11"/>
                </a:lnTo>
                <a:lnTo>
                  <a:pt x="6" y="7"/>
                </a:lnTo>
                <a:lnTo>
                  <a:pt x="10" y="5"/>
                </a:lnTo>
                <a:lnTo>
                  <a:pt x="14" y="2"/>
                </a:lnTo>
                <a:lnTo>
                  <a:pt x="19" y="1"/>
                </a:lnTo>
                <a:lnTo>
                  <a:pt x="24" y="0"/>
                </a:lnTo>
                <a:lnTo>
                  <a:pt x="2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2" name="Freeform 19"/>
          <p:cNvSpPr/>
          <p:nvPr/>
        </p:nvSpPr>
        <p:spPr bwMode="auto">
          <a:xfrm>
            <a:off x="2282190" y="5883275"/>
            <a:ext cx="295275" cy="217170"/>
          </a:xfrm>
          <a:custGeom>
            <a:avLst/>
            <a:gdLst/>
            <a:ahLst/>
            <a:cxnLst>
              <a:cxn ang="0">
                <a:pos x="192" y="0"/>
              </a:cxn>
              <a:cxn ang="0">
                <a:pos x="203" y="0"/>
              </a:cxn>
              <a:cxn ang="0">
                <a:pos x="225" y="5"/>
              </a:cxn>
              <a:cxn ang="0">
                <a:pos x="245" y="13"/>
              </a:cxn>
              <a:cxn ang="0">
                <a:pos x="262" y="26"/>
              </a:cxn>
              <a:cxn ang="0">
                <a:pos x="271" y="32"/>
              </a:cxn>
              <a:cxn ang="0">
                <a:pos x="282" y="47"/>
              </a:cxn>
              <a:cxn ang="0">
                <a:pos x="292" y="63"/>
              </a:cxn>
              <a:cxn ang="0">
                <a:pos x="232" y="63"/>
              </a:cxn>
              <a:cxn ang="0">
                <a:pos x="213" y="53"/>
              </a:cxn>
              <a:cxn ang="0">
                <a:pos x="192" y="49"/>
              </a:cxn>
              <a:cxn ang="0">
                <a:pos x="112" y="49"/>
              </a:cxn>
              <a:cxn ang="0">
                <a:pos x="88" y="54"/>
              </a:cxn>
              <a:cxn ang="0">
                <a:pos x="68" y="68"/>
              </a:cxn>
              <a:cxn ang="0">
                <a:pos x="61" y="77"/>
              </a:cxn>
              <a:cxn ang="0">
                <a:pos x="51" y="99"/>
              </a:cxn>
              <a:cxn ang="0">
                <a:pos x="50" y="111"/>
              </a:cxn>
              <a:cxn ang="0">
                <a:pos x="51" y="124"/>
              </a:cxn>
              <a:cxn ang="0">
                <a:pos x="61" y="146"/>
              </a:cxn>
              <a:cxn ang="0">
                <a:pos x="68" y="154"/>
              </a:cxn>
              <a:cxn ang="0">
                <a:pos x="88" y="168"/>
              </a:cxn>
              <a:cxn ang="0">
                <a:pos x="112" y="173"/>
              </a:cxn>
              <a:cxn ang="0">
                <a:pos x="192" y="173"/>
              </a:cxn>
              <a:cxn ang="0">
                <a:pos x="213" y="169"/>
              </a:cxn>
              <a:cxn ang="0">
                <a:pos x="232" y="158"/>
              </a:cxn>
              <a:cxn ang="0">
                <a:pos x="292" y="158"/>
              </a:cxn>
              <a:cxn ang="0">
                <a:pos x="282" y="175"/>
              </a:cxn>
              <a:cxn ang="0">
                <a:pos x="271" y="189"/>
              </a:cxn>
              <a:cxn ang="0">
                <a:pos x="262" y="196"/>
              </a:cxn>
              <a:cxn ang="0">
                <a:pos x="245" y="209"/>
              </a:cxn>
              <a:cxn ang="0">
                <a:pos x="225" y="217"/>
              </a:cxn>
              <a:cxn ang="0">
                <a:pos x="203" y="221"/>
              </a:cxn>
              <a:cxn ang="0">
                <a:pos x="112" y="222"/>
              </a:cxn>
              <a:cxn ang="0">
                <a:pos x="100" y="221"/>
              </a:cxn>
              <a:cxn ang="0">
                <a:pos x="78" y="217"/>
              </a:cxn>
              <a:cxn ang="0">
                <a:pos x="58" y="209"/>
              </a:cxn>
              <a:cxn ang="0">
                <a:pos x="41" y="196"/>
              </a:cxn>
              <a:cxn ang="0">
                <a:pos x="34" y="189"/>
              </a:cxn>
              <a:cxn ang="0">
                <a:pos x="20" y="173"/>
              </a:cxn>
              <a:cxn ang="0">
                <a:pos x="9" y="154"/>
              </a:cxn>
              <a:cxn ang="0">
                <a:pos x="3" y="133"/>
              </a:cxn>
              <a:cxn ang="0">
                <a:pos x="0" y="111"/>
              </a:cxn>
              <a:cxn ang="0">
                <a:pos x="0" y="111"/>
              </a:cxn>
              <a:cxn ang="0">
                <a:pos x="3" y="89"/>
              </a:cxn>
              <a:cxn ang="0">
                <a:pos x="9" y="68"/>
              </a:cxn>
              <a:cxn ang="0">
                <a:pos x="20" y="49"/>
              </a:cxn>
              <a:cxn ang="0">
                <a:pos x="34" y="32"/>
              </a:cxn>
              <a:cxn ang="0">
                <a:pos x="41" y="26"/>
              </a:cxn>
              <a:cxn ang="0">
                <a:pos x="58" y="13"/>
              </a:cxn>
              <a:cxn ang="0">
                <a:pos x="78" y="5"/>
              </a:cxn>
              <a:cxn ang="0">
                <a:pos x="100" y="0"/>
              </a:cxn>
              <a:cxn ang="0">
                <a:pos x="112" y="0"/>
              </a:cxn>
            </a:cxnLst>
            <a:rect l="0" t="0" r="r" b="b"/>
            <a:pathLst>
              <a:path w="292" h="222">
                <a:moveTo>
                  <a:pt x="112" y="0"/>
                </a:moveTo>
                <a:lnTo>
                  <a:pt x="192" y="0"/>
                </a:lnTo>
                <a:lnTo>
                  <a:pt x="192" y="0"/>
                </a:lnTo>
                <a:lnTo>
                  <a:pt x="203" y="0"/>
                </a:lnTo>
                <a:lnTo>
                  <a:pt x="214" y="2"/>
                </a:lnTo>
                <a:lnTo>
                  <a:pt x="225" y="5"/>
                </a:lnTo>
                <a:lnTo>
                  <a:pt x="235" y="9"/>
                </a:lnTo>
                <a:lnTo>
                  <a:pt x="245" y="13"/>
                </a:lnTo>
                <a:lnTo>
                  <a:pt x="254" y="18"/>
                </a:lnTo>
                <a:lnTo>
                  <a:pt x="262" y="26"/>
                </a:lnTo>
                <a:lnTo>
                  <a:pt x="271" y="32"/>
                </a:lnTo>
                <a:lnTo>
                  <a:pt x="271" y="32"/>
                </a:lnTo>
                <a:lnTo>
                  <a:pt x="277" y="39"/>
                </a:lnTo>
                <a:lnTo>
                  <a:pt x="282" y="47"/>
                </a:lnTo>
                <a:lnTo>
                  <a:pt x="288" y="56"/>
                </a:lnTo>
                <a:lnTo>
                  <a:pt x="292" y="63"/>
                </a:lnTo>
                <a:lnTo>
                  <a:pt x="232" y="63"/>
                </a:lnTo>
                <a:lnTo>
                  <a:pt x="232" y="63"/>
                </a:lnTo>
                <a:lnTo>
                  <a:pt x="223" y="58"/>
                </a:lnTo>
                <a:lnTo>
                  <a:pt x="213" y="53"/>
                </a:lnTo>
                <a:lnTo>
                  <a:pt x="203" y="51"/>
                </a:lnTo>
                <a:lnTo>
                  <a:pt x="192" y="49"/>
                </a:lnTo>
                <a:lnTo>
                  <a:pt x="112" y="49"/>
                </a:lnTo>
                <a:lnTo>
                  <a:pt x="112" y="49"/>
                </a:lnTo>
                <a:lnTo>
                  <a:pt x="99" y="51"/>
                </a:lnTo>
                <a:lnTo>
                  <a:pt x="88" y="54"/>
                </a:lnTo>
                <a:lnTo>
                  <a:pt x="77" y="60"/>
                </a:lnTo>
                <a:lnTo>
                  <a:pt x="68" y="68"/>
                </a:lnTo>
                <a:lnTo>
                  <a:pt x="68" y="68"/>
                </a:lnTo>
                <a:lnTo>
                  <a:pt x="61" y="77"/>
                </a:lnTo>
                <a:lnTo>
                  <a:pt x="55" y="86"/>
                </a:lnTo>
                <a:lnTo>
                  <a:pt x="51" y="99"/>
                </a:lnTo>
                <a:lnTo>
                  <a:pt x="50" y="111"/>
                </a:lnTo>
                <a:lnTo>
                  <a:pt x="50" y="111"/>
                </a:lnTo>
                <a:lnTo>
                  <a:pt x="50" y="111"/>
                </a:lnTo>
                <a:lnTo>
                  <a:pt x="51" y="124"/>
                </a:lnTo>
                <a:lnTo>
                  <a:pt x="55" y="135"/>
                </a:lnTo>
                <a:lnTo>
                  <a:pt x="61" y="146"/>
                </a:lnTo>
                <a:lnTo>
                  <a:pt x="68" y="154"/>
                </a:lnTo>
                <a:lnTo>
                  <a:pt x="68" y="154"/>
                </a:lnTo>
                <a:lnTo>
                  <a:pt x="77" y="162"/>
                </a:lnTo>
                <a:lnTo>
                  <a:pt x="88" y="168"/>
                </a:lnTo>
                <a:lnTo>
                  <a:pt x="99" y="172"/>
                </a:lnTo>
                <a:lnTo>
                  <a:pt x="112" y="173"/>
                </a:lnTo>
                <a:lnTo>
                  <a:pt x="192" y="173"/>
                </a:lnTo>
                <a:lnTo>
                  <a:pt x="192" y="173"/>
                </a:lnTo>
                <a:lnTo>
                  <a:pt x="203" y="172"/>
                </a:lnTo>
                <a:lnTo>
                  <a:pt x="213" y="169"/>
                </a:lnTo>
                <a:lnTo>
                  <a:pt x="223" y="164"/>
                </a:lnTo>
                <a:lnTo>
                  <a:pt x="232" y="158"/>
                </a:lnTo>
                <a:lnTo>
                  <a:pt x="292" y="158"/>
                </a:lnTo>
                <a:lnTo>
                  <a:pt x="292" y="158"/>
                </a:lnTo>
                <a:lnTo>
                  <a:pt x="288" y="167"/>
                </a:lnTo>
                <a:lnTo>
                  <a:pt x="282" y="175"/>
                </a:lnTo>
                <a:lnTo>
                  <a:pt x="277" y="183"/>
                </a:lnTo>
                <a:lnTo>
                  <a:pt x="271" y="189"/>
                </a:lnTo>
                <a:lnTo>
                  <a:pt x="271" y="189"/>
                </a:lnTo>
                <a:lnTo>
                  <a:pt x="262" y="196"/>
                </a:lnTo>
                <a:lnTo>
                  <a:pt x="254" y="203"/>
                </a:lnTo>
                <a:lnTo>
                  <a:pt x="245" y="209"/>
                </a:lnTo>
                <a:lnTo>
                  <a:pt x="235" y="214"/>
                </a:lnTo>
                <a:lnTo>
                  <a:pt x="225" y="217"/>
                </a:lnTo>
                <a:lnTo>
                  <a:pt x="214" y="220"/>
                </a:lnTo>
                <a:lnTo>
                  <a:pt x="203" y="221"/>
                </a:lnTo>
                <a:lnTo>
                  <a:pt x="192" y="222"/>
                </a:lnTo>
                <a:lnTo>
                  <a:pt x="112" y="222"/>
                </a:lnTo>
                <a:lnTo>
                  <a:pt x="112" y="222"/>
                </a:lnTo>
                <a:lnTo>
                  <a:pt x="100" y="221"/>
                </a:lnTo>
                <a:lnTo>
                  <a:pt x="89" y="220"/>
                </a:lnTo>
                <a:lnTo>
                  <a:pt x="78" y="217"/>
                </a:lnTo>
                <a:lnTo>
                  <a:pt x="68" y="214"/>
                </a:lnTo>
                <a:lnTo>
                  <a:pt x="58" y="209"/>
                </a:lnTo>
                <a:lnTo>
                  <a:pt x="50" y="203"/>
                </a:lnTo>
                <a:lnTo>
                  <a:pt x="41" y="196"/>
                </a:lnTo>
                <a:lnTo>
                  <a:pt x="34" y="189"/>
                </a:lnTo>
                <a:lnTo>
                  <a:pt x="34" y="189"/>
                </a:lnTo>
                <a:lnTo>
                  <a:pt x="26" y="182"/>
                </a:lnTo>
                <a:lnTo>
                  <a:pt x="20" y="173"/>
                </a:lnTo>
                <a:lnTo>
                  <a:pt x="14" y="164"/>
                </a:lnTo>
                <a:lnTo>
                  <a:pt x="9" y="154"/>
                </a:lnTo>
                <a:lnTo>
                  <a:pt x="5" y="143"/>
                </a:lnTo>
                <a:lnTo>
                  <a:pt x="3" y="133"/>
                </a:lnTo>
                <a:lnTo>
                  <a:pt x="2" y="122"/>
                </a:lnTo>
                <a:lnTo>
                  <a:pt x="0" y="111"/>
                </a:lnTo>
                <a:lnTo>
                  <a:pt x="0" y="111"/>
                </a:lnTo>
                <a:lnTo>
                  <a:pt x="0" y="111"/>
                </a:lnTo>
                <a:lnTo>
                  <a:pt x="2" y="100"/>
                </a:lnTo>
                <a:lnTo>
                  <a:pt x="3" y="89"/>
                </a:lnTo>
                <a:lnTo>
                  <a:pt x="5" y="78"/>
                </a:lnTo>
                <a:lnTo>
                  <a:pt x="9" y="68"/>
                </a:lnTo>
                <a:lnTo>
                  <a:pt x="14" y="58"/>
                </a:lnTo>
                <a:lnTo>
                  <a:pt x="20" y="49"/>
                </a:lnTo>
                <a:lnTo>
                  <a:pt x="26" y="41"/>
                </a:lnTo>
                <a:lnTo>
                  <a:pt x="34" y="32"/>
                </a:lnTo>
                <a:lnTo>
                  <a:pt x="34" y="32"/>
                </a:lnTo>
                <a:lnTo>
                  <a:pt x="41" y="26"/>
                </a:lnTo>
                <a:lnTo>
                  <a:pt x="50" y="18"/>
                </a:lnTo>
                <a:lnTo>
                  <a:pt x="58" y="13"/>
                </a:lnTo>
                <a:lnTo>
                  <a:pt x="68" y="9"/>
                </a:lnTo>
                <a:lnTo>
                  <a:pt x="78" y="5"/>
                </a:lnTo>
                <a:lnTo>
                  <a:pt x="89" y="2"/>
                </a:lnTo>
                <a:lnTo>
                  <a:pt x="100" y="0"/>
                </a:lnTo>
                <a:lnTo>
                  <a:pt x="112" y="0"/>
                </a:lnTo>
                <a:lnTo>
                  <a:pt x="112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3" name="Freeform 20"/>
          <p:cNvSpPr/>
          <p:nvPr/>
        </p:nvSpPr>
        <p:spPr bwMode="auto">
          <a:xfrm>
            <a:off x="2608580" y="5883275"/>
            <a:ext cx="310515" cy="201930"/>
          </a:xfrm>
          <a:custGeom>
            <a:avLst/>
            <a:gdLst/>
            <a:ahLst/>
            <a:cxnLst>
              <a:cxn ang="0">
                <a:pos x="181" y="0"/>
              </a:cxn>
              <a:cxn ang="0">
                <a:pos x="192" y="0"/>
              </a:cxn>
              <a:cxn ang="0">
                <a:pos x="213" y="5"/>
              </a:cxn>
              <a:cxn ang="0">
                <a:pos x="234" y="13"/>
              </a:cxn>
              <a:cxn ang="0">
                <a:pos x="251" y="26"/>
              </a:cxn>
              <a:cxn ang="0">
                <a:pos x="258" y="32"/>
              </a:cxn>
              <a:cxn ang="0">
                <a:pos x="272" y="49"/>
              </a:cxn>
              <a:cxn ang="0">
                <a:pos x="283" y="68"/>
              </a:cxn>
              <a:cxn ang="0">
                <a:pos x="289" y="89"/>
              </a:cxn>
              <a:cxn ang="0">
                <a:pos x="292" y="111"/>
              </a:cxn>
              <a:cxn ang="0">
                <a:pos x="292" y="111"/>
              </a:cxn>
              <a:cxn ang="0">
                <a:pos x="289" y="133"/>
              </a:cxn>
              <a:cxn ang="0">
                <a:pos x="283" y="154"/>
              </a:cxn>
              <a:cxn ang="0">
                <a:pos x="272" y="173"/>
              </a:cxn>
              <a:cxn ang="0">
                <a:pos x="258" y="189"/>
              </a:cxn>
              <a:cxn ang="0">
                <a:pos x="251" y="196"/>
              </a:cxn>
              <a:cxn ang="0">
                <a:pos x="234" y="209"/>
              </a:cxn>
              <a:cxn ang="0">
                <a:pos x="213" y="217"/>
              </a:cxn>
              <a:cxn ang="0">
                <a:pos x="192" y="221"/>
              </a:cxn>
              <a:cxn ang="0">
                <a:pos x="100" y="222"/>
              </a:cxn>
              <a:cxn ang="0">
                <a:pos x="89" y="221"/>
              </a:cxn>
              <a:cxn ang="0">
                <a:pos x="67" y="217"/>
              </a:cxn>
              <a:cxn ang="0">
                <a:pos x="47" y="209"/>
              </a:cxn>
              <a:cxn ang="0">
                <a:pos x="30" y="196"/>
              </a:cxn>
              <a:cxn ang="0">
                <a:pos x="21" y="189"/>
              </a:cxn>
              <a:cxn ang="0">
                <a:pos x="9" y="175"/>
              </a:cxn>
              <a:cxn ang="0">
                <a:pos x="0" y="158"/>
              </a:cxn>
              <a:cxn ang="0">
                <a:pos x="61" y="158"/>
              </a:cxn>
              <a:cxn ang="0">
                <a:pos x="79" y="169"/>
              </a:cxn>
              <a:cxn ang="0">
                <a:pos x="100" y="173"/>
              </a:cxn>
              <a:cxn ang="0">
                <a:pos x="181" y="173"/>
              </a:cxn>
              <a:cxn ang="0">
                <a:pos x="204" y="168"/>
              </a:cxn>
              <a:cxn ang="0">
                <a:pos x="224" y="154"/>
              </a:cxn>
              <a:cxn ang="0">
                <a:pos x="231" y="146"/>
              </a:cxn>
              <a:cxn ang="0">
                <a:pos x="241" y="124"/>
              </a:cxn>
              <a:cxn ang="0">
                <a:pos x="242" y="111"/>
              </a:cxn>
              <a:cxn ang="0">
                <a:pos x="241" y="99"/>
              </a:cxn>
              <a:cxn ang="0">
                <a:pos x="231" y="77"/>
              </a:cxn>
              <a:cxn ang="0">
                <a:pos x="224" y="68"/>
              </a:cxn>
              <a:cxn ang="0">
                <a:pos x="204" y="54"/>
              </a:cxn>
              <a:cxn ang="0">
                <a:pos x="181" y="49"/>
              </a:cxn>
              <a:cxn ang="0">
                <a:pos x="100" y="49"/>
              </a:cxn>
              <a:cxn ang="0">
                <a:pos x="79" y="53"/>
              </a:cxn>
              <a:cxn ang="0">
                <a:pos x="61" y="63"/>
              </a:cxn>
              <a:cxn ang="0">
                <a:pos x="0" y="63"/>
              </a:cxn>
              <a:cxn ang="0">
                <a:pos x="9" y="47"/>
              </a:cxn>
              <a:cxn ang="0">
                <a:pos x="21" y="32"/>
              </a:cxn>
              <a:cxn ang="0">
                <a:pos x="30" y="26"/>
              </a:cxn>
              <a:cxn ang="0">
                <a:pos x="47" y="13"/>
              </a:cxn>
              <a:cxn ang="0">
                <a:pos x="67" y="5"/>
              </a:cxn>
              <a:cxn ang="0">
                <a:pos x="89" y="0"/>
              </a:cxn>
              <a:cxn ang="0">
                <a:pos x="100" y="0"/>
              </a:cxn>
            </a:cxnLst>
            <a:rect l="0" t="0" r="r" b="b"/>
            <a:pathLst>
              <a:path w="292" h="222">
                <a:moveTo>
                  <a:pt x="100" y="0"/>
                </a:moveTo>
                <a:lnTo>
                  <a:pt x="181" y="0"/>
                </a:lnTo>
                <a:lnTo>
                  <a:pt x="181" y="0"/>
                </a:lnTo>
                <a:lnTo>
                  <a:pt x="192" y="0"/>
                </a:lnTo>
                <a:lnTo>
                  <a:pt x="203" y="2"/>
                </a:lnTo>
                <a:lnTo>
                  <a:pt x="213" y="5"/>
                </a:lnTo>
                <a:lnTo>
                  <a:pt x="224" y="9"/>
                </a:lnTo>
                <a:lnTo>
                  <a:pt x="234" y="13"/>
                </a:lnTo>
                <a:lnTo>
                  <a:pt x="242" y="18"/>
                </a:lnTo>
                <a:lnTo>
                  <a:pt x="251" y="26"/>
                </a:lnTo>
                <a:lnTo>
                  <a:pt x="258" y="32"/>
                </a:lnTo>
                <a:lnTo>
                  <a:pt x="258" y="32"/>
                </a:lnTo>
                <a:lnTo>
                  <a:pt x="266" y="41"/>
                </a:lnTo>
                <a:lnTo>
                  <a:pt x="272" y="49"/>
                </a:lnTo>
                <a:lnTo>
                  <a:pt x="278" y="58"/>
                </a:lnTo>
                <a:lnTo>
                  <a:pt x="283" y="68"/>
                </a:lnTo>
                <a:lnTo>
                  <a:pt x="287" y="78"/>
                </a:lnTo>
                <a:lnTo>
                  <a:pt x="289" y="89"/>
                </a:lnTo>
                <a:lnTo>
                  <a:pt x="291" y="100"/>
                </a:lnTo>
                <a:lnTo>
                  <a:pt x="292" y="111"/>
                </a:lnTo>
                <a:lnTo>
                  <a:pt x="292" y="111"/>
                </a:lnTo>
                <a:lnTo>
                  <a:pt x="292" y="111"/>
                </a:lnTo>
                <a:lnTo>
                  <a:pt x="291" y="122"/>
                </a:lnTo>
                <a:lnTo>
                  <a:pt x="289" y="133"/>
                </a:lnTo>
                <a:lnTo>
                  <a:pt x="287" y="143"/>
                </a:lnTo>
                <a:lnTo>
                  <a:pt x="283" y="154"/>
                </a:lnTo>
                <a:lnTo>
                  <a:pt x="278" y="164"/>
                </a:lnTo>
                <a:lnTo>
                  <a:pt x="272" y="173"/>
                </a:lnTo>
                <a:lnTo>
                  <a:pt x="266" y="182"/>
                </a:lnTo>
                <a:lnTo>
                  <a:pt x="258" y="189"/>
                </a:lnTo>
                <a:lnTo>
                  <a:pt x="258" y="189"/>
                </a:lnTo>
                <a:lnTo>
                  <a:pt x="251" y="196"/>
                </a:lnTo>
                <a:lnTo>
                  <a:pt x="242" y="203"/>
                </a:lnTo>
                <a:lnTo>
                  <a:pt x="234" y="209"/>
                </a:lnTo>
                <a:lnTo>
                  <a:pt x="224" y="214"/>
                </a:lnTo>
                <a:lnTo>
                  <a:pt x="213" y="217"/>
                </a:lnTo>
                <a:lnTo>
                  <a:pt x="203" y="220"/>
                </a:lnTo>
                <a:lnTo>
                  <a:pt x="192" y="221"/>
                </a:lnTo>
                <a:lnTo>
                  <a:pt x="181" y="222"/>
                </a:lnTo>
                <a:lnTo>
                  <a:pt x="100" y="222"/>
                </a:lnTo>
                <a:lnTo>
                  <a:pt x="100" y="222"/>
                </a:lnTo>
                <a:lnTo>
                  <a:pt x="89" y="221"/>
                </a:lnTo>
                <a:lnTo>
                  <a:pt x="78" y="220"/>
                </a:lnTo>
                <a:lnTo>
                  <a:pt x="67" y="217"/>
                </a:lnTo>
                <a:lnTo>
                  <a:pt x="57" y="214"/>
                </a:lnTo>
                <a:lnTo>
                  <a:pt x="47" y="209"/>
                </a:lnTo>
                <a:lnTo>
                  <a:pt x="38" y="203"/>
                </a:lnTo>
                <a:lnTo>
                  <a:pt x="30" y="196"/>
                </a:lnTo>
                <a:lnTo>
                  <a:pt x="21" y="189"/>
                </a:lnTo>
                <a:lnTo>
                  <a:pt x="21" y="189"/>
                </a:lnTo>
                <a:lnTo>
                  <a:pt x="15" y="183"/>
                </a:lnTo>
                <a:lnTo>
                  <a:pt x="9" y="175"/>
                </a:lnTo>
                <a:lnTo>
                  <a:pt x="4" y="167"/>
                </a:lnTo>
                <a:lnTo>
                  <a:pt x="0" y="158"/>
                </a:lnTo>
                <a:lnTo>
                  <a:pt x="61" y="158"/>
                </a:lnTo>
                <a:lnTo>
                  <a:pt x="61" y="158"/>
                </a:lnTo>
                <a:lnTo>
                  <a:pt x="69" y="164"/>
                </a:lnTo>
                <a:lnTo>
                  <a:pt x="79" y="169"/>
                </a:lnTo>
                <a:lnTo>
                  <a:pt x="89" y="172"/>
                </a:lnTo>
                <a:lnTo>
                  <a:pt x="100" y="173"/>
                </a:lnTo>
                <a:lnTo>
                  <a:pt x="181" y="173"/>
                </a:lnTo>
                <a:lnTo>
                  <a:pt x="181" y="173"/>
                </a:lnTo>
                <a:lnTo>
                  <a:pt x="193" y="172"/>
                </a:lnTo>
                <a:lnTo>
                  <a:pt x="204" y="168"/>
                </a:lnTo>
                <a:lnTo>
                  <a:pt x="215" y="162"/>
                </a:lnTo>
                <a:lnTo>
                  <a:pt x="224" y="154"/>
                </a:lnTo>
                <a:lnTo>
                  <a:pt x="224" y="154"/>
                </a:lnTo>
                <a:lnTo>
                  <a:pt x="231" y="146"/>
                </a:lnTo>
                <a:lnTo>
                  <a:pt x="237" y="135"/>
                </a:lnTo>
                <a:lnTo>
                  <a:pt x="241" y="124"/>
                </a:lnTo>
                <a:lnTo>
                  <a:pt x="242" y="111"/>
                </a:lnTo>
                <a:lnTo>
                  <a:pt x="242" y="111"/>
                </a:lnTo>
                <a:lnTo>
                  <a:pt x="242" y="111"/>
                </a:lnTo>
                <a:lnTo>
                  <a:pt x="241" y="99"/>
                </a:lnTo>
                <a:lnTo>
                  <a:pt x="237" y="86"/>
                </a:lnTo>
                <a:lnTo>
                  <a:pt x="231" y="77"/>
                </a:lnTo>
                <a:lnTo>
                  <a:pt x="224" y="68"/>
                </a:lnTo>
                <a:lnTo>
                  <a:pt x="224" y="68"/>
                </a:lnTo>
                <a:lnTo>
                  <a:pt x="215" y="60"/>
                </a:lnTo>
                <a:lnTo>
                  <a:pt x="204" y="54"/>
                </a:lnTo>
                <a:lnTo>
                  <a:pt x="193" y="51"/>
                </a:lnTo>
                <a:lnTo>
                  <a:pt x="181" y="49"/>
                </a:lnTo>
                <a:lnTo>
                  <a:pt x="100" y="49"/>
                </a:lnTo>
                <a:lnTo>
                  <a:pt x="100" y="49"/>
                </a:lnTo>
                <a:lnTo>
                  <a:pt x="89" y="51"/>
                </a:lnTo>
                <a:lnTo>
                  <a:pt x="79" y="53"/>
                </a:lnTo>
                <a:lnTo>
                  <a:pt x="69" y="58"/>
                </a:lnTo>
                <a:lnTo>
                  <a:pt x="61" y="63"/>
                </a:lnTo>
                <a:lnTo>
                  <a:pt x="0" y="63"/>
                </a:lnTo>
                <a:lnTo>
                  <a:pt x="0" y="63"/>
                </a:lnTo>
                <a:lnTo>
                  <a:pt x="4" y="56"/>
                </a:lnTo>
                <a:lnTo>
                  <a:pt x="9" y="47"/>
                </a:lnTo>
                <a:lnTo>
                  <a:pt x="15" y="39"/>
                </a:lnTo>
                <a:lnTo>
                  <a:pt x="21" y="32"/>
                </a:lnTo>
                <a:lnTo>
                  <a:pt x="21" y="32"/>
                </a:lnTo>
                <a:lnTo>
                  <a:pt x="30" y="26"/>
                </a:lnTo>
                <a:lnTo>
                  <a:pt x="38" y="18"/>
                </a:lnTo>
                <a:lnTo>
                  <a:pt x="47" y="13"/>
                </a:lnTo>
                <a:lnTo>
                  <a:pt x="57" y="9"/>
                </a:lnTo>
                <a:lnTo>
                  <a:pt x="67" y="5"/>
                </a:lnTo>
                <a:lnTo>
                  <a:pt x="78" y="2"/>
                </a:lnTo>
                <a:lnTo>
                  <a:pt x="89" y="0"/>
                </a:lnTo>
                <a:lnTo>
                  <a:pt x="100" y="0"/>
                </a:lnTo>
                <a:lnTo>
                  <a:pt x="10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45" name="AutoShape 7">
            <a:hlinkClick r:id="rId6" action="ppaction://hlinksldjump"/>
          </p:cNvPr>
          <p:cNvSpPr/>
          <p:nvPr/>
        </p:nvSpPr>
        <p:spPr bwMode="auto">
          <a:xfrm>
            <a:off x="8995410" y="3910965"/>
            <a:ext cx="485775" cy="532765"/>
          </a:xfrm>
          <a:custGeom>
            <a:avLst/>
            <a:gdLst>
              <a:gd name="connsiteX0" fmla="*/ 354097 w 510823"/>
              <a:gd name="connsiteY0" fmla="*/ 67390 h 606016"/>
              <a:gd name="connsiteX1" fmla="*/ 370962 w 510823"/>
              <a:gd name="connsiteY1" fmla="*/ 84214 h 606016"/>
              <a:gd name="connsiteX2" fmla="*/ 370962 w 510823"/>
              <a:gd name="connsiteY2" fmla="*/ 160013 h 606016"/>
              <a:gd name="connsiteX3" fmla="*/ 354097 w 510823"/>
              <a:gd name="connsiteY3" fmla="*/ 176837 h 606016"/>
              <a:gd name="connsiteX4" fmla="*/ 337232 w 510823"/>
              <a:gd name="connsiteY4" fmla="*/ 160013 h 606016"/>
              <a:gd name="connsiteX5" fmla="*/ 337232 w 510823"/>
              <a:gd name="connsiteY5" fmla="*/ 84214 h 606016"/>
              <a:gd name="connsiteX6" fmla="*/ 354097 w 510823"/>
              <a:gd name="connsiteY6" fmla="*/ 67390 h 606016"/>
              <a:gd name="connsiteX7" fmla="*/ 269666 w 510823"/>
              <a:gd name="connsiteY7" fmla="*/ 67390 h 606016"/>
              <a:gd name="connsiteX8" fmla="*/ 286496 w 510823"/>
              <a:gd name="connsiteY8" fmla="*/ 84214 h 606016"/>
              <a:gd name="connsiteX9" fmla="*/ 286496 w 510823"/>
              <a:gd name="connsiteY9" fmla="*/ 160013 h 606016"/>
              <a:gd name="connsiteX10" fmla="*/ 269666 w 510823"/>
              <a:gd name="connsiteY10" fmla="*/ 176837 h 606016"/>
              <a:gd name="connsiteX11" fmla="*/ 252836 w 510823"/>
              <a:gd name="connsiteY11" fmla="*/ 160013 h 606016"/>
              <a:gd name="connsiteX12" fmla="*/ 252836 w 510823"/>
              <a:gd name="connsiteY12" fmla="*/ 84214 h 606016"/>
              <a:gd name="connsiteX13" fmla="*/ 269666 w 510823"/>
              <a:gd name="connsiteY13" fmla="*/ 67390 h 606016"/>
              <a:gd name="connsiteX14" fmla="*/ 185296 w 510823"/>
              <a:gd name="connsiteY14" fmla="*/ 67390 h 606016"/>
              <a:gd name="connsiteX15" fmla="*/ 202151 w 510823"/>
              <a:gd name="connsiteY15" fmla="*/ 84214 h 606016"/>
              <a:gd name="connsiteX16" fmla="*/ 202151 w 510823"/>
              <a:gd name="connsiteY16" fmla="*/ 160013 h 606016"/>
              <a:gd name="connsiteX17" fmla="*/ 185296 w 510823"/>
              <a:gd name="connsiteY17" fmla="*/ 176837 h 606016"/>
              <a:gd name="connsiteX18" fmla="*/ 168440 w 510823"/>
              <a:gd name="connsiteY18" fmla="*/ 160013 h 606016"/>
              <a:gd name="connsiteX19" fmla="*/ 168440 w 510823"/>
              <a:gd name="connsiteY19" fmla="*/ 84214 h 606016"/>
              <a:gd name="connsiteX20" fmla="*/ 185296 w 510823"/>
              <a:gd name="connsiteY20" fmla="*/ 67390 h 606016"/>
              <a:gd name="connsiteX21" fmla="*/ 101085 w 510823"/>
              <a:gd name="connsiteY21" fmla="*/ 67390 h 606016"/>
              <a:gd name="connsiteX22" fmla="*/ 117915 w 510823"/>
              <a:gd name="connsiteY22" fmla="*/ 84214 h 606016"/>
              <a:gd name="connsiteX23" fmla="*/ 117915 w 510823"/>
              <a:gd name="connsiteY23" fmla="*/ 160013 h 606016"/>
              <a:gd name="connsiteX24" fmla="*/ 101085 w 510823"/>
              <a:gd name="connsiteY24" fmla="*/ 176837 h 606016"/>
              <a:gd name="connsiteX25" fmla="*/ 84255 w 510823"/>
              <a:gd name="connsiteY25" fmla="*/ 160013 h 606016"/>
              <a:gd name="connsiteX26" fmla="*/ 84255 w 510823"/>
              <a:gd name="connsiteY26" fmla="*/ 84214 h 606016"/>
              <a:gd name="connsiteX27" fmla="*/ 101085 w 510823"/>
              <a:gd name="connsiteY27" fmla="*/ 67390 h 606016"/>
              <a:gd name="connsiteX28" fmla="*/ 33696 w 510823"/>
              <a:gd name="connsiteY28" fmla="*/ 33648 h 606016"/>
              <a:gd name="connsiteX29" fmla="*/ 33696 w 510823"/>
              <a:gd name="connsiteY29" fmla="*/ 253521 h 606016"/>
              <a:gd name="connsiteX30" fmla="*/ 59058 w 510823"/>
              <a:gd name="connsiteY30" fmla="*/ 253521 h 606016"/>
              <a:gd name="connsiteX31" fmla="*/ 75907 w 510823"/>
              <a:gd name="connsiteY31" fmla="*/ 270345 h 606016"/>
              <a:gd name="connsiteX32" fmla="*/ 75907 w 510823"/>
              <a:gd name="connsiteY32" fmla="*/ 386322 h 606016"/>
              <a:gd name="connsiteX33" fmla="*/ 59058 w 510823"/>
              <a:gd name="connsiteY33" fmla="*/ 403146 h 606016"/>
              <a:gd name="connsiteX34" fmla="*/ 33696 w 510823"/>
              <a:gd name="connsiteY34" fmla="*/ 403146 h 606016"/>
              <a:gd name="connsiteX35" fmla="*/ 33696 w 510823"/>
              <a:gd name="connsiteY35" fmla="*/ 572458 h 606016"/>
              <a:gd name="connsiteX36" fmla="*/ 477127 w 510823"/>
              <a:gd name="connsiteY36" fmla="*/ 572458 h 606016"/>
              <a:gd name="connsiteX37" fmla="*/ 477127 w 510823"/>
              <a:gd name="connsiteY37" fmla="*/ 403146 h 606016"/>
              <a:gd name="connsiteX38" fmla="*/ 451765 w 510823"/>
              <a:gd name="connsiteY38" fmla="*/ 403146 h 606016"/>
              <a:gd name="connsiteX39" fmla="*/ 434917 w 510823"/>
              <a:gd name="connsiteY39" fmla="*/ 386322 h 606016"/>
              <a:gd name="connsiteX40" fmla="*/ 434917 w 510823"/>
              <a:gd name="connsiteY40" fmla="*/ 270345 h 606016"/>
              <a:gd name="connsiteX41" fmla="*/ 451765 w 510823"/>
              <a:gd name="connsiteY41" fmla="*/ 253521 h 606016"/>
              <a:gd name="connsiteX42" fmla="*/ 477127 w 510823"/>
              <a:gd name="connsiteY42" fmla="*/ 253521 h 606016"/>
              <a:gd name="connsiteX43" fmla="*/ 477127 w 510823"/>
              <a:gd name="connsiteY43" fmla="*/ 122420 h 606016"/>
              <a:gd name="connsiteX44" fmla="*/ 388225 w 510823"/>
              <a:gd name="connsiteY44" fmla="*/ 33648 h 606016"/>
              <a:gd name="connsiteX45" fmla="*/ 16848 w 510823"/>
              <a:gd name="connsiteY45" fmla="*/ 0 h 606016"/>
              <a:gd name="connsiteX46" fmla="*/ 395126 w 510823"/>
              <a:gd name="connsiteY46" fmla="*/ 0 h 606016"/>
              <a:gd name="connsiteX47" fmla="*/ 407135 w 510823"/>
              <a:gd name="connsiteY47" fmla="*/ 4922 h 606016"/>
              <a:gd name="connsiteX48" fmla="*/ 505804 w 510823"/>
              <a:gd name="connsiteY48" fmla="*/ 103538 h 606016"/>
              <a:gd name="connsiteX49" fmla="*/ 510733 w 510823"/>
              <a:gd name="connsiteY49" fmla="*/ 115530 h 606016"/>
              <a:gd name="connsiteX50" fmla="*/ 510733 w 510823"/>
              <a:gd name="connsiteY50" fmla="*/ 270345 h 606016"/>
              <a:gd name="connsiteX51" fmla="*/ 493885 w 510823"/>
              <a:gd name="connsiteY51" fmla="*/ 287169 h 606016"/>
              <a:gd name="connsiteX52" fmla="*/ 493885 w 510823"/>
              <a:gd name="connsiteY52" fmla="*/ 287348 h 606016"/>
              <a:gd name="connsiteX53" fmla="*/ 468613 w 510823"/>
              <a:gd name="connsiteY53" fmla="*/ 287348 h 606016"/>
              <a:gd name="connsiteX54" fmla="*/ 468613 w 510823"/>
              <a:gd name="connsiteY54" fmla="*/ 369498 h 606016"/>
              <a:gd name="connsiteX55" fmla="*/ 493975 w 510823"/>
              <a:gd name="connsiteY55" fmla="*/ 369498 h 606016"/>
              <a:gd name="connsiteX56" fmla="*/ 510823 w 510823"/>
              <a:gd name="connsiteY56" fmla="*/ 386322 h 606016"/>
              <a:gd name="connsiteX57" fmla="*/ 510823 w 510823"/>
              <a:gd name="connsiteY57" fmla="*/ 589192 h 606016"/>
              <a:gd name="connsiteX58" fmla="*/ 493975 w 510823"/>
              <a:gd name="connsiteY58" fmla="*/ 606016 h 606016"/>
              <a:gd name="connsiteX59" fmla="*/ 16848 w 510823"/>
              <a:gd name="connsiteY59" fmla="*/ 606016 h 606016"/>
              <a:gd name="connsiteX60" fmla="*/ 0 w 510823"/>
              <a:gd name="connsiteY60" fmla="*/ 589192 h 606016"/>
              <a:gd name="connsiteX61" fmla="*/ 0 w 510823"/>
              <a:gd name="connsiteY61" fmla="*/ 386233 h 606016"/>
              <a:gd name="connsiteX62" fmla="*/ 16848 w 510823"/>
              <a:gd name="connsiteY62" fmla="*/ 369409 h 606016"/>
              <a:gd name="connsiteX63" fmla="*/ 42210 w 510823"/>
              <a:gd name="connsiteY63" fmla="*/ 369409 h 606016"/>
              <a:gd name="connsiteX64" fmla="*/ 42210 w 510823"/>
              <a:gd name="connsiteY64" fmla="*/ 287169 h 606016"/>
              <a:gd name="connsiteX65" fmla="*/ 16848 w 510823"/>
              <a:gd name="connsiteY65" fmla="*/ 287169 h 606016"/>
              <a:gd name="connsiteX66" fmla="*/ 0 w 510823"/>
              <a:gd name="connsiteY66" fmla="*/ 270345 h 606016"/>
              <a:gd name="connsiteX67" fmla="*/ 0 w 510823"/>
              <a:gd name="connsiteY67" fmla="*/ 16824 h 606016"/>
              <a:gd name="connsiteX68" fmla="*/ 16848 w 510823"/>
              <a:gd name="connsiteY68" fmla="*/ 0 h 606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10823" h="606016">
                <a:moveTo>
                  <a:pt x="354097" y="67390"/>
                </a:moveTo>
                <a:cubicBezTo>
                  <a:pt x="363247" y="67390"/>
                  <a:pt x="370962" y="74907"/>
                  <a:pt x="370962" y="84214"/>
                </a:cubicBezTo>
                <a:lnTo>
                  <a:pt x="370962" y="160013"/>
                </a:lnTo>
                <a:cubicBezTo>
                  <a:pt x="370962" y="169320"/>
                  <a:pt x="363427" y="176837"/>
                  <a:pt x="354097" y="176837"/>
                </a:cubicBezTo>
                <a:cubicBezTo>
                  <a:pt x="344767" y="176837"/>
                  <a:pt x="337232" y="169320"/>
                  <a:pt x="337232" y="160013"/>
                </a:cubicBezTo>
                <a:lnTo>
                  <a:pt x="337232" y="84214"/>
                </a:lnTo>
                <a:cubicBezTo>
                  <a:pt x="337232" y="74907"/>
                  <a:pt x="344767" y="67390"/>
                  <a:pt x="354097" y="67390"/>
                </a:cubicBezTo>
                <a:close/>
                <a:moveTo>
                  <a:pt x="269666" y="67390"/>
                </a:moveTo>
                <a:cubicBezTo>
                  <a:pt x="278976" y="67390"/>
                  <a:pt x="286496" y="74907"/>
                  <a:pt x="286496" y="84214"/>
                </a:cubicBezTo>
                <a:lnTo>
                  <a:pt x="286496" y="160013"/>
                </a:lnTo>
                <a:cubicBezTo>
                  <a:pt x="286496" y="169320"/>
                  <a:pt x="278976" y="176837"/>
                  <a:pt x="269666" y="176837"/>
                </a:cubicBezTo>
                <a:cubicBezTo>
                  <a:pt x="260356" y="176837"/>
                  <a:pt x="252836" y="169320"/>
                  <a:pt x="252836" y="160013"/>
                </a:cubicBezTo>
                <a:lnTo>
                  <a:pt x="252836" y="84214"/>
                </a:lnTo>
                <a:cubicBezTo>
                  <a:pt x="252836" y="74907"/>
                  <a:pt x="260356" y="67390"/>
                  <a:pt x="269666" y="67390"/>
                </a:cubicBezTo>
                <a:close/>
                <a:moveTo>
                  <a:pt x="185296" y="67390"/>
                </a:moveTo>
                <a:cubicBezTo>
                  <a:pt x="194620" y="67390"/>
                  <a:pt x="202241" y="74907"/>
                  <a:pt x="202151" y="84214"/>
                </a:cubicBezTo>
                <a:lnTo>
                  <a:pt x="202151" y="160013"/>
                </a:lnTo>
                <a:cubicBezTo>
                  <a:pt x="202151" y="169320"/>
                  <a:pt x="194620" y="176837"/>
                  <a:pt x="185296" y="176837"/>
                </a:cubicBezTo>
                <a:cubicBezTo>
                  <a:pt x="175971" y="176837"/>
                  <a:pt x="168440" y="169320"/>
                  <a:pt x="168440" y="160013"/>
                </a:cubicBezTo>
                <a:lnTo>
                  <a:pt x="168440" y="84214"/>
                </a:lnTo>
                <a:cubicBezTo>
                  <a:pt x="168440" y="74907"/>
                  <a:pt x="175971" y="67390"/>
                  <a:pt x="185296" y="67390"/>
                </a:cubicBezTo>
                <a:close/>
                <a:moveTo>
                  <a:pt x="101085" y="67390"/>
                </a:moveTo>
                <a:cubicBezTo>
                  <a:pt x="110395" y="67390"/>
                  <a:pt x="117915" y="74907"/>
                  <a:pt x="117915" y="84214"/>
                </a:cubicBezTo>
                <a:lnTo>
                  <a:pt x="117915" y="160013"/>
                </a:lnTo>
                <a:cubicBezTo>
                  <a:pt x="117915" y="169320"/>
                  <a:pt x="110395" y="176837"/>
                  <a:pt x="101085" y="176837"/>
                </a:cubicBezTo>
                <a:cubicBezTo>
                  <a:pt x="91775" y="176837"/>
                  <a:pt x="84255" y="169320"/>
                  <a:pt x="84255" y="160013"/>
                </a:cubicBezTo>
                <a:lnTo>
                  <a:pt x="84255" y="84214"/>
                </a:lnTo>
                <a:cubicBezTo>
                  <a:pt x="84255" y="74907"/>
                  <a:pt x="91775" y="67390"/>
                  <a:pt x="101085" y="67390"/>
                </a:cubicBezTo>
                <a:close/>
                <a:moveTo>
                  <a:pt x="33696" y="33648"/>
                </a:moveTo>
                <a:lnTo>
                  <a:pt x="33696" y="253521"/>
                </a:lnTo>
                <a:lnTo>
                  <a:pt x="59058" y="253521"/>
                </a:lnTo>
                <a:cubicBezTo>
                  <a:pt x="68379" y="253521"/>
                  <a:pt x="75907" y="261038"/>
                  <a:pt x="75907" y="270345"/>
                </a:cubicBezTo>
                <a:lnTo>
                  <a:pt x="75907" y="386322"/>
                </a:lnTo>
                <a:cubicBezTo>
                  <a:pt x="75907" y="395629"/>
                  <a:pt x="68379" y="403146"/>
                  <a:pt x="59058" y="403146"/>
                </a:cubicBezTo>
                <a:lnTo>
                  <a:pt x="33696" y="403146"/>
                </a:lnTo>
                <a:lnTo>
                  <a:pt x="33696" y="572458"/>
                </a:lnTo>
                <a:lnTo>
                  <a:pt x="477127" y="572458"/>
                </a:lnTo>
                <a:lnTo>
                  <a:pt x="477127" y="403146"/>
                </a:lnTo>
                <a:lnTo>
                  <a:pt x="451765" y="403146"/>
                </a:lnTo>
                <a:cubicBezTo>
                  <a:pt x="442444" y="403146"/>
                  <a:pt x="434917" y="395629"/>
                  <a:pt x="434917" y="386322"/>
                </a:cubicBezTo>
                <a:lnTo>
                  <a:pt x="434917" y="270345"/>
                </a:lnTo>
                <a:cubicBezTo>
                  <a:pt x="434917" y="261038"/>
                  <a:pt x="442444" y="253521"/>
                  <a:pt x="451765" y="253521"/>
                </a:cubicBezTo>
                <a:lnTo>
                  <a:pt x="477127" y="253521"/>
                </a:lnTo>
                <a:lnTo>
                  <a:pt x="477127" y="122420"/>
                </a:lnTo>
                <a:lnTo>
                  <a:pt x="388225" y="33648"/>
                </a:lnTo>
                <a:close/>
                <a:moveTo>
                  <a:pt x="16848" y="0"/>
                </a:moveTo>
                <a:lnTo>
                  <a:pt x="395126" y="0"/>
                </a:lnTo>
                <a:cubicBezTo>
                  <a:pt x="399697" y="0"/>
                  <a:pt x="403998" y="1701"/>
                  <a:pt x="407135" y="4922"/>
                </a:cubicBezTo>
                <a:lnTo>
                  <a:pt x="505804" y="103538"/>
                </a:lnTo>
                <a:cubicBezTo>
                  <a:pt x="508941" y="106760"/>
                  <a:pt x="510733" y="111055"/>
                  <a:pt x="510733" y="115530"/>
                </a:cubicBezTo>
                <a:lnTo>
                  <a:pt x="510733" y="270345"/>
                </a:lnTo>
                <a:cubicBezTo>
                  <a:pt x="510733" y="279652"/>
                  <a:pt x="503205" y="287169"/>
                  <a:pt x="493885" y="287169"/>
                </a:cubicBezTo>
                <a:lnTo>
                  <a:pt x="493885" y="287348"/>
                </a:lnTo>
                <a:lnTo>
                  <a:pt x="468613" y="287348"/>
                </a:lnTo>
                <a:lnTo>
                  <a:pt x="468613" y="369498"/>
                </a:lnTo>
                <a:lnTo>
                  <a:pt x="493975" y="369498"/>
                </a:lnTo>
                <a:cubicBezTo>
                  <a:pt x="503295" y="369498"/>
                  <a:pt x="510823" y="377015"/>
                  <a:pt x="510823" y="386322"/>
                </a:cubicBezTo>
                <a:lnTo>
                  <a:pt x="510823" y="589192"/>
                </a:lnTo>
                <a:cubicBezTo>
                  <a:pt x="510823" y="598499"/>
                  <a:pt x="503295" y="606016"/>
                  <a:pt x="493975" y="606016"/>
                </a:cubicBezTo>
                <a:lnTo>
                  <a:pt x="16848" y="606016"/>
                </a:lnTo>
                <a:cubicBezTo>
                  <a:pt x="7528" y="606016"/>
                  <a:pt x="0" y="598499"/>
                  <a:pt x="0" y="589192"/>
                </a:cubicBezTo>
                <a:lnTo>
                  <a:pt x="0" y="386233"/>
                </a:lnTo>
                <a:cubicBezTo>
                  <a:pt x="0" y="376926"/>
                  <a:pt x="7528" y="369409"/>
                  <a:pt x="16848" y="369409"/>
                </a:cubicBezTo>
                <a:lnTo>
                  <a:pt x="42210" y="369409"/>
                </a:lnTo>
                <a:lnTo>
                  <a:pt x="42210" y="287169"/>
                </a:lnTo>
                <a:lnTo>
                  <a:pt x="16848" y="287169"/>
                </a:lnTo>
                <a:cubicBezTo>
                  <a:pt x="7528" y="287169"/>
                  <a:pt x="0" y="279652"/>
                  <a:pt x="0" y="270345"/>
                </a:cubicBezTo>
                <a:lnTo>
                  <a:pt x="0" y="16824"/>
                </a:lnTo>
                <a:cubicBezTo>
                  <a:pt x="0" y="7517"/>
                  <a:pt x="7528" y="0"/>
                  <a:pt x="168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44761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反爬虫机制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52190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Segoe Print" panose="02000600000000000000" charset="0"/>
                <a:ea typeface="华文行楷" panose="02010800040101010101" charset="-122"/>
                <a:cs typeface="Meiryo UI" panose="020B0604030504040204" pitchFamily="34" charset="-128"/>
              </a:rPr>
              <a:t>Tornado</a:t>
            </a:r>
            <a:r>
              <a:rPr lang="zh-CN" altLang="en-US" sz="4800" dirty="0">
                <a:solidFill>
                  <a:schemeClr val="bg1"/>
                </a:solidFill>
                <a:latin typeface="Segoe Print" panose="02000600000000000000" charset="0"/>
                <a:ea typeface="华文行楷" panose="02010800040101010101" charset="-122"/>
                <a:cs typeface="Meiryo UI" panose="020B0604030504040204" pitchFamily="34" charset="-128"/>
              </a:rPr>
              <a:t>通讯机制</a:t>
            </a:r>
            <a:endParaRPr lang="zh-CN" altLang="en-US" sz="4800" dirty="0">
              <a:solidFill>
                <a:schemeClr val="bg1"/>
              </a:solidFill>
              <a:latin typeface="Segoe Print" panose="02000600000000000000" charset="0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260020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2093289" y="1668086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250173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920438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9149005" y="1929092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178479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6680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en-US" altLang="zh-CN" sz="36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66680" y="383348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778008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DF629A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endParaRPr lang="zh-CN" altLang="en-US" sz="3600" dirty="0">
              <a:solidFill>
                <a:srgbClr val="DF629A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782453" y="3892544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181880" y="2148805"/>
            <a:ext cx="2470983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需求分析，分布式爬虫整体性能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181880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爬虫策略，URL去重，网页结构化，分布式调度算法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42107" y="367335"/>
            <a:ext cx="57994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Here is your title</a:t>
            </a:r>
            <a:endParaRPr lang="zh-CN" altLang="en-US" sz="54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326314" y="2164045"/>
            <a:ext cx="247098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总体框架图，通讯模块，爬虫模块，前端模块，数据库模块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201219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反爬虫机制，</a:t>
            </a:r>
            <a:r>
              <a:rPr lang="en-US" altLang="zh-CN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Tornado</a:t>
            </a:r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通讯模块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743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整体介绍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174372" y="368322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功能性要求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0717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框架介绍</a:t>
            </a:r>
            <a:endParaRPr lang="zh-CN" altLang="en-US" sz="2800" dirty="0" smtClean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067055" y="363406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面向对象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2082796" y="363432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椭圆 179"/>
          <p:cNvSpPr/>
          <p:nvPr/>
        </p:nvSpPr>
        <p:spPr>
          <a:xfrm>
            <a:off x="8662006" y="1668086"/>
            <a:ext cx="1086937" cy="1086937"/>
          </a:xfrm>
          <a:prstGeom prst="ellipse">
            <a:avLst/>
          </a:prstGeom>
          <a:solidFill>
            <a:srgbClr val="DF629A">
              <a:alpha val="97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椭圆 180"/>
          <p:cNvSpPr/>
          <p:nvPr/>
        </p:nvSpPr>
        <p:spPr>
          <a:xfrm>
            <a:off x="911399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05" name="椭圆 204"/>
          <p:cNvSpPr/>
          <p:nvPr/>
        </p:nvSpPr>
        <p:spPr>
          <a:xfrm>
            <a:off x="8695056" y="363432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grpSp>
        <p:nvGrpSpPr>
          <p:cNvPr id="264" name="组合 263"/>
          <p:cNvGrpSpPr/>
          <p:nvPr/>
        </p:nvGrpSpPr>
        <p:grpSpPr>
          <a:xfrm rot="1800000">
            <a:off x="3888005" y="601678"/>
            <a:ext cx="6057088" cy="5847419"/>
            <a:chOff x="9092565" y="4768851"/>
            <a:chExt cx="559435" cy="540070"/>
          </a:xfrm>
        </p:grpSpPr>
        <p:sp>
          <p:nvSpPr>
            <p:cNvPr id="265" name="Line 182"/>
            <p:cNvSpPr>
              <a:spLocks noChangeShapeType="1"/>
            </p:cNvSpPr>
            <p:nvPr/>
          </p:nvSpPr>
          <p:spPr bwMode="auto">
            <a:xfrm>
              <a:off x="9170988" y="4922838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Line 183"/>
            <p:cNvSpPr>
              <a:spLocks noChangeShapeType="1"/>
            </p:cNvSpPr>
            <p:nvPr/>
          </p:nvSpPr>
          <p:spPr bwMode="auto">
            <a:xfrm>
              <a:off x="9170988" y="4968876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Line 184"/>
            <p:cNvSpPr>
              <a:spLocks noChangeShapeType="1"/>
            </p:cNvSpPr>
            <p:nvPr/>
          </p:nvSpPr>
          <p:spPr bwMode="auto">
            <a:xfrm>
              <a:off x="9170988" y="5016501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Line 185"/>
            <p:cNvSpPr>
              <a:spLocks noChangeShapeType="1"/>
            </p:cNvSpPr>
            <p:nvPr/>
          </p:nvSpPr>
          <p:spPr bwMode="auto">
            <a:xfrm>
              <a:off x="9170988" y="5129213"/>
              <a:ext cx="1127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186"/>
            <p:cNvSpPr/>
            <p:nvPr/>
          </p:nvSpPr>
          <p:spPr bwMode="auto">
            <a:xfrm>
              <a:off x="9092565" y="4803776"/>
              <a:ext cx="559435" cy="505145"/>
            </a:xfrm>
            <a:custGeom>
              <a:avLst/>
              <a:gdLst>
                <a:gd name="T0" fmla="*/ 155 w 155"/>
                <a:gd name="T1" fmla="*/ 112 h 120"/>
                <a:gd name="T2" fmla="*/ 147 w 155"/>
                <a:gd name="T3" fmla="*/ 120 h 120"/>
                <a:gd name="T4" fmla="*/ 8 w 155"/>
                <a:gd name="T5" fmla="*/ 120 h 120"/>
                <a:gd name="T6" fmla="*/ 0 w 155"/>
                <a:gd name="T7" fmla="*/ 112 h 120"/>
                <a:gd name="T8" fmla="*/ 0 w 155"/>
                <a:gd name="T9" fmla="*/ 8 h 120"/>
                <a:gd name="T10" fmla="*/ 8 w 155"/>
                <a:gd name="T11" fmla="*/ 0 h 120"/>
                <a:gd name="T12" fmla="*/ 147 w 155"/>
                <a:gd name="T13" fmla="*/ 0 h 120"/>
                <a:gd name="T14" fmla="*/ 155 w 155"/>
                <a:gd name="T15" fmla="*/ 8 h 120"/>
                <a:gd name="T16" fmla="*/ 155 w 155"/>
                <a:gd name="T17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120">
                  <a:moveTo>
                    <a:pt x="155" y="112"/>
                  </a:moveTo>
                  <a:cubicBezTo>
                    <a:pt x="155" y="116"/>
                    <a:pt x="151" y="120"/>
                    <a:pt x="147" y="120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4" y="120"/>
                    <a:pt x="0" y="116"/>
                    <a:pt x="0" y="1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51" y="0"/>
                    <a:pt x="155" y="3"/>
                    <a:pt x="155" y="8"/>
                  </a:cubicBezTo>
                  <a:lnTo>
                    <a:pt x="155" y="112"/>
                  </a:lnTo>
                  <a:close/>
                </a:path>
              </a:pathLst>
            </a:custGeom>
            <a:noFill/>
            <a:ln w="30163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187"/>
            <p:cNvSpPr/>
            <p:nvPr/>
          </p:nvSpPr>
          <p:spPr bwMode="auto">
            <a:xfrm>
              <a:off x="9178782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188"/>
            <p:cNvSpPr/>
            <p:nvPr/>
          </p:nvSpPr>
          <p:spPr bwMode="auto">
            <a:xfrm>
              <a:off x="9393094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189"/>
            <p:cNvSpPr/>
            <p:nvPr/>
          </p:nvSpPr>
          <p:spPr bwMode="auto">
            <a:xfrm>
              <a:off x="9497869" y="4768851"/>
              <a:ext cx="60325" cy="65088"/>
            </a:xfrm>
            <a:custGeom>
              <a:avLst/>
              <a:gdLst>
                <a:gd name="T0" fmla="*/ 16 w 16"/>
                <a:gd name="T1" fmla="*/ 13 h 17"/>
                <a:gd name="T2" fmla="*/ 12 w 16"/>
                <a:gd name="T3" fmla="*/ 17 h 17"/>
                <a:gd name="T4" fmla="*/ 4 w 16"/>
                <a:gd name="T5" fmla="*/ 17 h 17"/>
                <a:gd name="T6" fmla="*/ 0 w 16"/>
                <a:gd name="T7" fmla="*/ 13 h 17"/>
                <a:gd name="T8" fmla="*/ 0 w 16"/>
                <a:gd name="T9" fmla="*/ 4 h 17"/>
                <a:gd name="T10" fmla="*/ 4 w 16"/>
                <a:gd name="T11" fmla="*/ 0 h 17"/>
                <a:gd name="T12" fmla="*/ 12 w 16"/>
                <a:gd name="T13" fmla="*/ 0 h 17"/>
                <a:gd name="T14" fmla="*/ 16 w 16"/>
                <a:gd name="T15" fmla="*/ 4 h 17"/>
                <a:gd name="T16" fmla="*/ 16 w 16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7">
                  <a:moveTo>
                    <a:pt x="16" y="13"/>
                  </a:moveTo>
                  <a:cubicBezTo>
                    <a:pt x="16" y="15"/>
                    <a:pt x="14" y="17"/>
                    <a:pt x="12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6" y="2"/>
                    <a:pt x="16" y="4"/>
                  </a:cubicBezTo>
                  <a:lnTo>
                    <a:pt x="16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190"/>
            <p:cNvSpPr/>
            <p:nvPr/>
          </p:nvSpPr>
          <p:spPr bwMode="auto">
            <a:xfrm>
              <a:off x="9288319" y="4768851"/>
              <a:ext cx="55563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3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1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3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4" name="椭圆 273"/>
          <p:cNvSpPr/>
          <p:nvPr/>
        </p:nvSpPr>
        <p:spPr>
          <a:xfrm>
            <a:off x="246873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75" name="椭圆 274"/>
          <p:cNvSpPr/>
          <p:nvPr/>
        </p:nvSpPr>
        <p:spPr>
          <a:xfrm>
            <a:off x="9145487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文本框 275"/>
          <p:cNvSpPr txBox="1"/>
          <p:nvPr/>
        </p:nvSpPr>
        <p:spPr>
          <a:xfrm>
            <a:off x="1566708" y="566939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endParaRPr lang="en-US" altLang="zh-CN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7" name="文本框 276"/>
          <p:cNvSpPr txBox="1"/>
          <p:nvPr/>
        </p:nvSpPr>
        <p:spPr>
          <a:xfrm>
            <a:off x="9782483" y="558811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6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8" name="矩形 277"/>
          <p:cNvSpPr/>
          <p:nvPr/>
        </p:nvSpPr>
        <p:spPr>
          <a:xfrm>
            <a:off x="3148889" y="5911702"/>
            <a:ext cx="2470984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开发模型，开发文档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1" name="矩形 280"/>
          <p:cNvSpPr/>
          <p:nvPr/>
        </p:nvSpPr>
        <p:spPr>
          <a:xfrm>
            <a:off x="6798945" y="5911850"/>
            <a:ext cx="1863090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视频展示，图片展示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2" name="文本框 281"/>
          <p:cNvSpPr txBox="1"/>
          <p:nvPr/>
        </p:nvSpPr>
        <p:spPr>
          <a:xfrm>
            <a:off x="3141381" y="549754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开发流程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3" name="文本框 282"/>
          <p:cNvSpPr txBox="1"/>
          <p:nvPr/>
        </p:nvSpPr>
        <p:spPr>
          <a:xfrm>
            <a:off x="7072164" y="541155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效果展示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4" name="椭圆 283">
            <a:hlinkClick r:id="rId1" action="ppaction://hlinksldjump"/>
          </p:cNvPr>
          <p:cNvSpPr/>
          <p:nvPr/>
        </p:nvSpPr>
        <p:spPr>
          <a:xfrm>
            <a:off x="2057423" y="544864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椭圆 291"/>
          <p:cNvSpPr/>
          <p:nvPr/>
        </p:nvSpPr>
        <p:spPr>
          <a:xfrm>
            <a:off x="908099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93" name="椭圆 292"/>
          <p:cNvSpPr/>
          <p:nvPr/>
        </p:nvSpPr>
        <p:spPr>
          <a:xfrm>
            <a:off x="8662065" y="544864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AutoShape 115">
            <a:hlinkClick r:id="rId2" action="ppaction://hlinksldjump"/>
          </p:cNvPr>
          <p:cNvSpPr/>
          <p:nvPr/>
        </p:nvSpPr>
        <p:spPr bwMode="auto">
          <a:xfrm>
            <a:off x="8808720" y="2014855"/>
            <a:ext cx="791210" cy="456565"/>
          </a:xfrm>
          <a:custGeom>
            <a:avLst/>
            <a:gdLst>
              <a:gd name="connsiteX0" fmla="*/ 422686 w 609120"/>
              <a:gd name="connsiteY0" fmla="*/ 35565 h 329752"/>
              <a:gd name="connsiteX1" fmla="*/ 609120 w 609120"/>
              <a:gd name="connsiteY1" fmla="*/ 136544 h 329752"/>
              <a:gd name="connsiteX2" fmla="*/ 609120 w 609120"/>
              <a:gd name="connsiteY2" fmla="*/ 192503 h 329752"/>
              <a:gd name="connsiteX3" fmla="*/ 422686 w 609120"/>
              <a:gd name="connsiteY3" fmla="*/ 294187 h 329752"/>
              <a:gd name="connsiteX4" fmla="*/ 422686 w 609120"/>
              <a:gd name="connsiteY4" fmla="*/ 228561 h 329752"/>
              <a:gd name="connsiteX5" fmla="*/ 552597 w 609120"/>
              <a:gd name="connsiteY5" fmla="*/ 164418 h 329752"/>
              <a:gd name="connsiteX6" fmla="*/ 422686 w 609120"/>
              <a:gd name="connsiteY6" fmla="*/ 100838 h 329752"/>
              <a:gd name="connsiteX7" fmla="*/ 186434 w 609120"/>
              <a:gd name="connsiteY7" fmla="*/ 35565 h 329752"/>
              <a:gd name="connsiteX8" fmla="*/ 186434 w 609120"/>
              <a:gd name="connsiteY8" fmla="*/ 101614 h 329752"/>
              <a:gd name="connsiteX9" fmla="*/ 56523 w 609120"/>
              <a:gd name="connsiteY9" fmla="*/ 163853 h 329752"/>
              <a:gd name="connsiteX10" fmla="*/ 186434 w 609120"/>
              <a:gd name="connsiteY10" fmla="*/ 228561 h 329752"/>
              <a:gd name="connsiteX11" fmla="*/ 186434 w 609120"/>
              <a:gd name="connsiteY11" fmla="*/ 294187 h 329752"/>
              <a:gd name="connsiteX12" fmla="*/ 0 w 609120"/>
              <a:gd name="connsiteY12" fmla="*/ 192714 h 329752"/>
              <a:gd name="connsiteX13" fmla="*/ 0 w 609120"/>
              <a:gd name="connsiteY13" fmla="*/ 136474 h 329752"/>
              <a:gd name="connsiteX14" fmla="*/ 341819 w 609120"/>
              <a:gd name="connsiteY14" fmla="*/ 0 h 329752"/>
              <a:gd name="connsiteX15" fmla="*/ 380912 w 609120"/>
              <a:gd name="connsiteY15" fmla="*/ 0 h 329752"/>
              <a:gd name="connsiteX16" fmla="*/ 256999 w 609120"/>
              <a:gd name="connsiteY16" fmla="*/ 329752 h 329752"/>
              <a:gd name="connsiteX17" fmla="*/ 218188 w 609120"/>
              <a:gd name="connsiteY17" fmla="*/ 329752 h 32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09120" h="329752">
                <a:moveTo>
                  <a:pt x="422686" y="35565"/>
                </a:moveTo>
                <a:lnTo>
                  <a:pt x="609120" y="136544"/>
                </a:lnTo>
                <a:lnTo>
                  <a:pt x="609120" y="192503"/>
                </a:lnTo>
                <a:lnTo>
                  <a:pt x="422686" y="294187"/>
                </a:lnTo>
                <a:lnTo>
                  <a:pt x="422686" y="228561"/>
                </a:lnTo>
                <a:lnTo>
                  <a:pt x="552597" y="164418"/>
                </a:lnTo>
                <a:lnTo>
                  <a:pt x="422686" y="100838"/>
                </a:lnTo>
                <a:close/>
                <a:moveTo>
                  <a:pt x="186434" y="35565"/>
                </a:moveTo>
                <a:lnTo>
                  <a:pt x="186434" y="101614"/>
                </a:lnTo>
                <a:lnTo>
                  <a:pt x="56523" y="163853"/>
                </a:lnTo>
                <a:lnTo>
                  <a:pt x="186434" y="228561"/>
                </a:lnTo>
                <a:lnTo>
                  <a:pt x="186434" y="294187"/>
                </a:lnTo>
                <a:lnTo>
                  <a:pt x="0" y="192714"/>
                </a:lnTo>
                <a:lnTo>
                  <a:pt x="0" y="136474"/>
                </a:lnTo>
                <a:close/>
                <a:moveTo>
                  <a:pt x="341819" y="0"/>
                </a:moveTo>
                <a:lnTo>
                  <a:pt x="380912" y="0"/>
                </a:lnTo>
                <a:lnTo>
                  <a:pt x="256999" y="329752"/>
                </a:lnTo>
                <a:lnTo>
                  <a:pt x="218188" y="3297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Freeform 23">
            <a:hlinkClick r:id="rId3" action="ppaction://hlinksldjump"/>
          </p:cNvPr>
          <p:cNvSpPr>
            <a:spLocks noEditPoints="1"/>
          </p:cNvSpPr>
          <p:nvPr/>
        </p:nvSpPr>
        <p:spPr>
          <a:xfrm>
            <a:off x="8921750" y="5749925"/>
            <a:ext cx="633730" cy="520700"/>
          </a:xfrm>
          <a:custGeom>
            <a:avLst/>
            <a:gdLst/>
            <a:ahLst/>
            <a:cxnLst>
              <a:cxn ang="0">
                <a:pos x="248862" y="247121"/>
              </a:cxn>
              <a:cxn ang="0">
                <a:pos x="276315" y="247121"/>
              </a:cxn>
              <a:cxn ang="0">
                <a:pos x="276315" y="280901"/>
              </a:cxn>
              <a:cxn ang="0">
                <a:pos x="334936" y="339399"/>
              </a:cxn>
              <a:cxn ang="0">
                <a:pos x="334936" y="358765"/>
              </a:cxn>
              <a:cxn ang="0">
                <a:pos x="315530" y="358765"/>
              </a:cxn>
              <a:cxn ang="0">
                <a:pos x="276315" y="319668"/>
              </a:cxn>
              <a:cxn ang="0">
                <a:pos x="276315" y="350953"/>
              </a:cxn>
              <a:cxn ang="0">
                <a:pos x="262570" y="364670"/>
              </a:cxn>
              <a:cxn ang="0">
                <a:pos x="248862" y="350953"/>
              </a:cxn>
              <a:cxn ang="0">
                <a:pos x="248862" y="319668"/>
              </a:cxn>
              <a:cxn ang="0">
                <a:pos x="209683" y="358765"/>
              </a:cxn>
              <a:cxn ang="0">
                <a:pos x="190278" y="358765"/>
              </a:cxn>
              <a:cxn ang="0">
                <a:pos x="190278" y="339399"/>
              </a:cxn>
              <a:cxn ang="0">
                <a:pos x="190241" y="339399"/>
              </a:cxn>
              <a:cxn ang="0">
                <a:pos x="248862" y="280901"/>
              </a:cxn>
              <a:cxn ang="0">
                <a:pos x="248862" y="278443"/>
              </a:cxn>
              <a:cxn ang="0">
                <a:pos x="24436" y="93495"/>
              </a:cxn>
              <a:cxn ang="0">
                <a:pos x="24509" y="93495"/>
              </a:cxn>
              <a:cxn ang="0">
                <a:pos x="42515" y="93495"/>
              </a:cxn>
              <a:cxn ang="0">
                <a:pos x="44058" y="103254"/>
              </a:cxn>
              <a:cxn ang="0">
                <a:pos x="48982" y="133813"/>
              </a:cxn>
              <a:cxn ang="0">
                <a:pos x="52914" y="158099"/>
              </a:cxn>
              <a:cxn ang="0">
                <a:pos x="59382" y="158099"/>
              </a:cxn>
              <a:cxn ang="0">
                <a:pos x="63570" y="110774"/>
              </a:cxn>
              <a:cxn ang="0">
                <a:pos x="58683" y="93495"/>
              </a:cxn>
              <a:cxn ang="0">
                <a:pos x="87456" y="93495"/>
              </a:cxn>
              <a:cxn ang="0">
                <a:pos x="82568" y="110774"/>
              </a:cxn>
              <a:cxn ang="0">
                <a:pos x="86721" y="158099"/>
              </a:cxn>
              <a:cxn ang="0">
                <a:pos x="93225" y="158099"/>
              </a:cxn>
              <a:cxn ang="0">
                <a:pos x="98149" y="127357"/>
              </a:cxn>
              <a:cxn ang="0">
                <a:pos x="103624" y="93495"/>
              </a:cxn>
              <a:cxn ang="0">
                <a:pos x="215333" y="93495"/>
              </a:cxn>
              <a:cxn ang="0">
                <a:pos x="239843" y="117965"/>
              </a:cxn>
              <a:cxn ang="0">
                <a:pos x="215333" y="142398"/>
              </a:cxn>
              <a:cxn ang="0">
                <a:pos x="121630" y="142398"/>
              </a:cxn>
              <a:cxn ang="0">
                <a:pos x="121630" y="190933"/>
              </a:cxn>
              <a:cxn ang="0">
                <a:pos x="121630" y="234370"/>
              </a:cxn>
              <a:cxn ang="0">
                <a:pos x="121630" y="338338"/>
              </a:cxn>
              <a:cxn ang="0">
                <a:pos x="97120" y="362770"/>
              </a:cxn>
              <a:cxn ang="0">
                <a:pos x="73051" y="342924"/>
              </a:cxn>
              <a:cxn ang="0">
                <a:pos x="48982" y="362770"/>
              </a:cxn>
              <a:cxn ang="0">
                <a:pos x="24509" y="338338"/>
              </a:cxn>
              <a:cxn ang="0">
                <a:pos x="24509" y="246586"/>
              </a:cxn>
              <a:cxn ang="0">
                <a:pos x="0" y="222153"/>
              </a:cxn>
              <a:cxn ang="0">
                <a:pos x="0" y="117965"/>
              </a:cxn>
              <a:cxn ang="0">
                <a:pos x="24436" y="93495"/>
              </a:cxn>
              <a:cxn ang="0">
                <a:pos x="349519" y="57146"/>
              </a:cxn>
              <a:cxn ang="0">
                <a:pos x="376307" y="57146"/>
              </a:cxn>
              <a:cxn ang="0">
                <a:pos x="376307" y="79485"/>
              </a:cxn>
              <a:cxn ang="0">
                <a:pos x="376233" y="79485"/>
              </a:cxn>
              <a:cxn ang="0">
                <a:pos x="376307" y="208088"/>
              </a:cxn>
              <a:cxn ang="0">
                <a:pos x="346873" y="237690"/>
              </a:cxn>
              <a:cxn ang="0">
                <a:pos x="178321" y="237396"/>
              </a:cxn>
              <a:cxn ang="0">
                <a:pos x="149365" y="212086"/>
              </a:cxn>
              <a:cxn ang="0">
                <a:pos x="149108" y="149289"/>
              </a:cxn>
              <a:cxn ang="0">
                <a:pos x="174573" y="149289"/>
              </a:cxn>
              <a:cxn ang="0">
                <a:pos x="174573" y="211646"/>
              </a:cxn>
              <a:cxn ang="0">
                <a:pos x="349519" y="211426"/>
              </a:cxn>
              <a:cxn ang="0">
                <a:pos x="349519" y="79485"/>
              </a:cxn>
              <a:cxn ang="0">
                <a:pos x="148607" y="57101"/>
              </a:cxn>
              <a:cxn ang="0">
                <a:pos x="175417" y="57101"/>
              </a:cxn>
              <a:cxn ang="0">
                <a:pos x="175417" y="86533"/>
              </a:cxn>
              <a:cxn ang="0">
                <a:pos x="174422" y="86533"/>
              </a:cxn>
              <a:cxn ang="0">
                <a:pos x="149647" y="86533"/>
              </a:cxn>
              <a:cxn ang="0">
                <a:pos x="148607" y="86533"/>
              </a:cxn>
              <a:cxn ang="0">
                <a:pos x="262570" y="6555"/>
              </a:cxn>
              <a:cxn ang="0">
                <a:pos x="280575" y="22918"/>
              </a:cxn>
              <a:cxn ang="0">
                <a:pos x="286712" y="22918"/>
              </a:cxn>
              <a:cxn ang="0">
                <a:pos x="370934" y="22954"/>
              </a:cxn>
              <a:cxn ang="0">
                <a:pos x="379937" y="23725"/>
              </a:cxn>
              <a:cxn ang="0">
                <a:pos x="389050" y="37079"/>
              </a:cxn>
              <a:cxn ang="0">
                <a:pos x="376189" y="49223"/>
              </a:cxn>
              <a:cxn ang="0">
                <a:pos x="371118" y="49259"/>
              </a:cxn>
              <a:cxn ang="0">
                <a:pos x="154904" y="49259"/>
              </a:cxn>
              <a:cxn ang="0">
                <a:pos x="149833" y="49223"/>
              </a:cxn>
              <a:cxn ang="0">
                <a:pos x="136457" y="36309"/>
              </a:cxn>
              <a:cxn ang="0">
                <a:pos x="149465" y="23028"/>
              </a:cxn>
              <a:cxn ang="0">
                <a:pos x="156558" y="22918"/>
              </a:cxn>
              <a:cxn ang="0">
                <a:pos x="237766" y="22918"/>
              </a:cxn>
              <a:cxn ang="0">
                <a:pos x="244527" y="22918"/>
              </a:cxn>
              <a:cxn ang="0">
                <a:pos x="262570" y="6555"/>
              </a:cxn>
              <a:cxn ang="0">
                <a:pos x="73060" y="0"/>
              </a:cxn>
              <a:cxn ang="0">
                <a:pos x="116689" y="43560"/>
              </a:cxn>
              <a:cxn ang="0">
                <a:pos x="73060" y="87121"/>
              </a:cxn>
              <a:cxn ang="0">
                <a:pos x="29432" y="43560"/>
              </a:cxn>
              <a:cxn ang="0">
                <a:pos x="73060" y="0"/>
              </a:cxn>
            </a:cxnLst>
            <a:pathLst>
              <a:path w="607282" h="569180">
                <a:moveTo>
                  <a:pt x="388426" y="385710"/>
                </a:moveTo>
                <a:lnTo>
                  <a:pt x="431276" y="385710"/>
                </a:lnTo>
                <a:lnTo>
                  <a:pt x="431276" y="438433"/>
                </a:lnTo>
                <a:lnTo>
                  <a:pt x="522771" y="529738"/>
                </a:lnTo>
                <a:cubicBezTo>
                  <a:pt x="531146" y="538096"/>
                  <a:pt x="531146" y="551606"/>
                  <a:pt x="522771" y="559964"/>
                </a:cubicBezTo>
                <a:cubicBezTo>
                  <a:pt x="514396" y="568321"/>
                  <a:pt x="500858" y="568321"/>
                  <a:pt x="492483" y="559964"/>
                </a:cubicBezTo>
                <a:lnTo>
                  <a:pt x="431276" y="498941"/>
                </a:lnTo>
                <a:lnTo>
                  <a:pt x="431276" y="547771"/>
                </a:lnTo>
                <a:cubicBezTo>
                  <a:pt x="431276" y="559563"/>
                  <a:pt x="421697" y="569180"/>
                  <a:pt x="409822" y="569180"/>
                </a:cubicBezTo>
                <a:cubicBezTo>
                  <a:pt x="398005" y="569180"/>
                  <a:pt x="388426" y="559563"/>
                  <a:pt x="388426" y="547771"/>
                </a:cubicBezTo>
                <a:lnTo>
                  <a:pt x="388426" y="498941"/>
                </a:lnTo>
                <a:lnTo>
                  <a:pt x="327276" y="559964"/>
                </a:lnTo>
                <a:cubicBezTo>
                  <a:pt x="318901" y="568321"/>
                  <a:pt x="305306" y="568321"/>
                  <a:pt x="296988" y="559964"/>
                </a:cubicBezTo>
                <a:cubicBezTo>
                  <a:pt x="288613" y="551606"/>
                  <a:pt x="288613" y="538096"/>
                  <a:pt x="296988" y="529738"/>
                </a:cubicBezTo>
                <a:lnTo>
                  <a:pt x="296931" y="529738"/>
                </a:lnTo>
                <a:lnTo>
                  <a:pt x="388426" y="438433"/>
                </a:lnTo>
                <a:lnTo>
                  <a:pt x="388426" y="434597"/>
                </a:lnTo>
                <a:close/>
                <a:moveTo>
                  <a:pt x="38140" y="145929"/>
                </a:moveTo>
                <a:lnTo>
                  <a:pt x="38255" y="145929"/>
                </a:lnTo>
                <a:lnTo>
                  <a:pt x="66358" y="145929"/>
                </a:lnTo>
                <a:lnTo>
                  <a:pt x="68767" y="161160"/>
                </a:lnTo>
                <a:lnTo>
                  <a:pt x="76453" y="208857"/>
                </a:lnTo>
                <a:lnTo>
                  <a:pt x="82589" y="246763"/>
                </a:lnTo>
                <a:lnTo>
                  <a:pt x="92684" y="246763"/>
                </a:lnTo>
                <a:lnTo>
                  <a:pt x="99222" y="172898"/>
                </a:lnTo>
                <a:lnTo>
                  <a:pt x="91594" y="145929"/>
                </a:lnTo>
                <a:lnTo>
                  <a:pt x="136502" y="145929"/>
                </a:lnTo>
                <a:lnTo>
                  <a:pt x="128874" y="172898"/>
                </a:lnTo>
                <a:lnTo>
                  <a:pt x="135355" y="246763"/>
                </a:lnTo>
                <a:lnTo>
                  <a:pt x="145507" y="246763"/>
                </a:lnTo>
                <a:lnTo>
                  <a:pt x="153192" y="198780"/>
                </a:lnTo>
                <a:lnTo>
                  <a:pt x="161738" y="145929"/>
                </a:lnTo>
                <a:lnTo>
                  <a:pt x="336094" y="145929"/>
                </a:lnTo>
                <a:cubicBezTo>
                  <a:pt x="357200" y="145929"/>
                  <a:pt x="374349" y="162992"/>
                  <a:pt x="374349" y="184121"/>
                </a:cubicBezTo>
                <a:cubicBezTo>
                  <a:pt x="374349" y="205193"/>
                  <a:pt x="357200" y="222256"/>
                  <a:pt x="336094" y="222256"/>
                </a:cubicBezTo>
                <a:lnTo>
                  <a:pt x="189841" y="222256"/>
                </a:lnTo>
                <a:lnTo>
                  <a:pt x="189841" y="298011"/>
                </a:lnTo>
                <a:lnTo>
                  <a:pt x="189841" y="365807"/>
                </a:lnTo>
                <a:lnTo>
                  <a:pt x="189841" y="528081"/>
                </a:lnTo>
                <a:cubicBezTo>
                  <a:pt x="189841" y="549153"/>
                  <a:pt x="172692" y="566216"/>
                  <a:pt x="151586" y="566216"/>
                </a:cubicBezTo>
                <a:cubicBezTo>
                  <a:pt x="132889" y="566216"/>
                  <a:pt x="117403" y="552875"/>
                  <a:pt x="114019" y="535239"/>
                </a:cubicBezTo>
                <a:cubicBezTo>
                  <a:pt x="110693" y="552875"/>
                  <a:pt x="95150" y="566216"/>
                  <a:pt x="76453" y="566216"/>
                </a:cubicBezTo>
                <a:cubicBezTo>
                  <a:pt x="55346" y="566216"/>
                  <a:pt x="38255" y="549153"/>
                  <a:pt x="38255" y="528081"/>
                </a:cubicBezTo>
                <a:lnTo>
                  <a:pt x="38255" y="384874"/>
                </a:lnTo>
                <a:cubicBezTo>
                  <a:pt x="17091" y="384874"/>
                  <a:pt x="0" y="367811"/>
                  <a:pt x="0" y="346739"/>
                </a:cubicBezTo>
                <a:lnTo>
                  <a:pt x="0" y="184121"/>
                </a:lnTo>
                <a:cubicBezTo>
                  <a:pt x="0" y="163050"/>
                  <a:pt x="17091" y="145986"/>
                  <a:pt x="38140" y="145929"/>
                </a:cubicBezTo>
                <a:close/>
                <a:moveTo>
                  <a:pt x="545532" y="89195"/>
                </a:moveTo>
                <a:lnTo>
                  <a:pt x="587343" y="89195"/>
                </a:lnTo>
                <a:lnTo>
                  <a:pt x="587343" y="124061"/>
                </a:lnTo>
                <a:lnTo>
                  <a:pt x="587228" y="124061"/>
                </a:lnTo>
                <a:cubicBezTo>
                  <a:pt x="587228" y="190989"/>
                  <a:pt x="587056" y="257859"/>
                  <a:pt x="587343" y="324787"/>
                </a:cubicBezTo>
                <a:cubicBezTo>
                  <a:pt x="587457" y="352669"/>
                  <a:pt x="567498" y="371104"/>
                  <a:pt x="541403" y="370989"/>
                </a:cubicBezTo>
                <a:cubicBezTo>
                  <a:pt x="453710" y="370646"/>
                  <a:pt x="366018" y="370703"/>
                  <a:pt x="278325" y="370531"/>
                </a:cubicBezTo>
                <a:cubicBezTo>
                  <a:pt x="255441" y="370474"/>
                  <a:pt x="234278" y="353527"/>
                  <a:pt x="233131" y="331027"/>
                </a:cubicBezTo>
                <a:cubicBezTo>
                  <a:pt x="231525" y="299024"/>
                  <a:pt x="232729" y="266905"/>
                  <a:pt x="232729" y="233012"/>
                </a:cubicBezTo>
                <a:lnTo>
                  <a:pt x="272475" y="233012"/>
                </a:lnTo>
                <a:lnTo>
                  <a:pt x="272475" y="330340"/>
                </a:lnTo>
                <a:cubicBezTo>
                  <a:pt x="364010" y="330512"/>
                  <a:pt x="453997" y="330398"/>
                  <a:pt x="545532" y="329997"/>
                </a:cubicBezTo>
                <a:lnTo>
                  <a:pt x="545532" y="124061"/>
                </a:lnTo>
                <a:close/>
                <a:moveTo>
                  <a:pt x="231948" y="89124"/>
                </a:moveTo>
                <a:lnTo>
                  <a:pt x="273793" y="89124"/>
                </a:lnTo>
                <a:lnTo>
                  <a:pt x="273793" y="135062"/>
                </a:lnTo>
                <a:lnTo>
                  <a:pt x="272240" y="135062"/>
                </a:lnTo>
                <a:lnTo>
                  <a:pt x="233571" y="135062"/>
                </a:lnTo>
                <a:lnTo>
                  <a:pt x="231948" y="135062"/>
                </a:lnTo>
                <a:close/>
                <a:moveTo>
                  <a:pt x="409822" y="10232"/>
                </a:moveTo>
                <a:cubicBezTo>
                  <a:pt x="424505" y="10232"/>
                  <a:pt x="436606" y="21455"/>
                  <a:pt x="437925" y="35771"/>
                </a:cubicBezTo>
                <a:lnTo>
                  <a:pt x="447503" y="35771"/>
                </a:lnTo>
                <a:cubicBezTo>
                  <a:pt x="491321" y="35771"/>
                  <a:pt x="535140" y="35771"/>
                  <a:pt x="578958" y="35828"/>
                </a:cubicBezTo>
                <a:cubicBezTo>
                  <a:pt x="583661" y="35828"/>
                  <a:pt x="588650" y="35599"/>
                  <a:pt x="593009" y="37031"/>
                </a:cubicBezTo>
                <a:cubicBezTo>
                  <a:pt x="601326" y="39665"/>
                  <a:pt x="607921" y="50144"/>
                  <a:pt x="607233" y="57874"/>
                </a:cubicBezTo>
                <a:cubicBezTo>
                  <a:pt x="606315" y="67380"/>
                  <a:pt x="597368" y="75912"/>
                  <a:pt x="587159" y="76828"/>
                </a:cubicBezTo>
                <a:cubicBezTo>
                  <a:pt x="584521" y="77057"/>
                  <a:pt x="581883" y="76885"/>
                  <a:pt x="579244" y="76885"/>
                </a:cubicBezTo>
                <a:cubicBezTo>
                  <a:pt x="466774" y="76885"/>
                  <a:pt x="354304" y="76885"/>
                  <a:pt x="241776" y="76885"/>
                </a:cubicBezTo>
                <a:cubicBezTo>
                  <a:pt x="239137" y="76885"/>
                  <a:pt x="236499" y="77057"/>
                  <a:pt x="233861" y="76828"/>
                </a:cubicBezTo>
                <a:cubicBezTo>
                  <a:pt x="223078" y="75740"/>
                  <a:pt x="213156" y="66120"/>
                  <a:pt x="212984" y="56672"/>
                </a:cubicBezTo>
                <a:cubicBezTo>
                  <a:pt x="212755" y="47166"/>
                  <a:pt x="222448" y="37088"/>
                  <a:pt x="233287" y="35943"/>
                </a:cubicBezTo>
                <a:cubicBezTo>
                  <a:pt x="236958" y="35542"/>
                  <a:pt x="240686" y="35771"/>
                  <a:pt x="244357" y="35771"/>
                </a:cubicBezTo>
                <a:cubicBezTo>
                  <a:pt x="286626" y="35771"/>
                  <a:pt x="328839" y="35771"/>
                  <a:pt x="371108" y="35771"/>
                </a:cubicBezTo>
                <a:lnTo>
                  <a:pt x="381661" y="35771"/>
                </a:lnTo>
                <a:cubicBezTo>
                  <a:pt x="382981" y="21455"/>
                  <a:pt x="395082" y="10232"/>
                  <a:pt x="409822" y="10232"/>
                </a:cubicBezTo>
                <a:close/>
                <a:moveTo>
                  <a:pt x="114034" y="0"/>
                </a:moveTo>
                <a:cubicBezTo>
                  <a:pt x="151642" y="0"/>
                  <a:pt x="182130" y="30440"/>
                  <a:pt x="182130" y="67990"/>
                </a:cubicBezTo>
                <a:cubicBezTo>
                  <a:pt x="182130" y="105540"/>
                  <a:pt x="151642" y="135980"/>
                  <a:pt x="114034" y="135980"/>
                </a:cubicBezTo>
                <a:cubicBezTo>
                  <a:pt x="76426" y="135980"/>
                  <a:pt x="45938" y="105540"/>
                  <a:pt x="45938" y="67990"/>
                </a:cubicBezTo>
                <a:cubicBezTo>
                  <a:pt x="45938" y="30440"/>
                  <a:pt x="76426" y="0"/>
                  <a:pt x="114034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>
              <a:noFill/>
            </a:endParaRPr>
          </a:p>
        </p:txBody>
      </p:sp>
      <p:sp>
        <p:nvSpPr>
          <p:cNvPr id="7" name="Freeform 100">
            <a:hlinkClick r:id="rId4" action="ppaction://hlinksldjump"/>
          </p:cNvPr>
          <p:cNvSpPr/>
          <p:nvPr/>
        </p:nvSpPr>
        <p:spPr>
          <a:xfrm>
            <a:off x="2343150" y="1917700"/>
            <a:ext cx="513715" cy="553720"/>
          </a:xfrm>
          <a:custGeom>
            <a:avLst/>
            <a:gdLst/>
            <a:ahLst/>
            <a:cxnLst>
              <a:cxn ang="0">
                <a:pos x="230" y="212"/>
              </a:cxn>
              <a:cxn ang="0">
                <a:pos x="212" y="216"/>
              </a:cxn>
              <a:cxn ang="0">
                <a:pos x="197" y="223"/>
              </a:cxn>
              <a:cxn ang="0">
                <a:pos x="105" y="169"/>
              </a:cxn>
              <a:cxn ang="0">
                <a:pos x="105" y="160"/>
              </a:cxn>
              <a:cxn ang="0">
                <a:pos x="197" y="96"/>
              </a:cxn>
              <a:cxn ang="0">
                <a:pos x="204" y="100"/>
              </a:cxn>
              <a:cxn ang="0">
                <a:pos x="221" y="105"/>
              </a:cxn>
              <a:cxn ang="0">
                <a:pos x="230" y="107"/>
              </a:cxn>
              <a:cxn ang="0">
                <a:pos x="250" y="102"/>
              </a:cxn>
              <a:cxn ang="0">
                <a:pos x="266" y="91"/>
              </a:cxn>
              <a:cxn ang="0">
                <a:pos x="277" y="75"/>
              </a:cxn>
              <a:cxn ang="0">
                <a:pos x="282" y="53"/>
              </a:cxn>
              <a:cxn ang="0">
                <a:pos x="281" y="44"/>
              </a:cxn>
              <a:cxn ang="0">
                <a:pos x="273" y="24"/>
              </a:cxn>
              <a:cxn ang="0">
                <a:pos x="259" y="9"/>
              </a:cxn>
              <a:cxn ang="0">
                <a:pos x="239" y="2"/>
              </a:cxn>
              <a:cxn ang="0">
                <a:pos x="230" y="0"/>
              </a:cxn>
              <a:cxn ang="0">
                <a:pos x="208" y="4"/>
              </a:cxn>
              <a:cxn ang="0">
                <a:pos x="192" y="17"/>
              </a:cxn>
              <a:cxn ang="0">
                <a:pos x="181" y="33"/>
              </a:cxn>
              <a:cxn ang="0">
                <a:pos x="175" y="53"/>
              </a:cxn>
              <a:cxn ang="0">
                <a:pos x="177" y="62"/>
              </a:cxn>
              <a:cxn ang="0">
                <a:pos x="85" y="118"/>
              </a:cxn>
              <a:cxn ang="0">
                <a:pos x="68" y="109"/>
              </a:cxn>
              <a:cxn ang="0">
                <a:pos x="52" y="107"/>
              </a:cxn>
              <a:cxn ang="0">
                <a:pos x="41" y="107"/>
              </a:cxn>
              <a:cxn ang="0">
                <a:pos x="23" y="116"/>
              </a:cxn>
              <a:cxn ang="0">
                <a:pos x="9" y="131"/>
              </a:cxn>
              <a:cxn ang="0">
                <a:pos x="0" y="149"/>
              </a:cxn>
              <a:cxn ang="0">
                <a:pos x="0" y="160"/>
              </a:cxn>
              <a:cxn ang="0">
                <a:pos x="3" y="180"/>
              </a:cxn>
              <a:cxn ang="0">
                <a:pos x="14" y="198"/>
              </a:cxn>
              <a:cxn ang="0">
                <a:pos x="30" y="209"/>
              </a:cxn>
              <a:cxn ang="0">
                <a:pos x="52" y="212"/>
              </a:cxn>
              <a:cxn ang="0">
                <a:pos x="61" y="212"/>
              </a:cxn>
              <a:cxn ang="0">
                <a:pos x="78" y="207"/>
              </a:cxn>
              <a:cxn ang="0">
                <a:pos x="177" y="258"/>
              </a:cxn>
              <a:cxn ang="0">
                <a:pos x="175" y="267"/>
              </a:cxn>
              <a:cxn ang="0">
                <a:pos x="177" y="278"/>
              </a:cxn>
              <a:cxn ang="0">
                <a:pos x="184" y="296"/>
              </a:cxn>
              <a:cxn ang="0">
                <a:pos x="199" y="310"/>
              </a:cxn>
              <a:cxn ang="0">
                <a:pos x="219" y="318"/>
              </a:cxn>
              <a:cxn ang="0">
                <a:pos x="230" y="319"/>
              </a:cxn>
              <a:cxn ang="0">
                <a:pos x="250" y="316"/>
              </a:cxn>
              <a:cxn ang="0">
                <a:pos x="266" y="303"/>
              </a:cxn>
              <a:cxn ang="0">
                <a:pos x="277" y="287"/>
              </a:cxn>
              <a:cxn ang="0">
                <a:pos x="282" y="267"/>
              </a:cxn>
              <a:cxn ang="0">
                <a:pos x="281" y="256"/>
              </a:cxn>
              <a:cxn ang="0">
                <a:pos x="273" y="236"/>
              </a:cxn>
              <a:cxn ang="0">
                <a:pos x="259" y="221"/>
              </a:cxn>
              <a:cxn ang="0">
                <a:pos x="239" y="214"/>
              </a:cxn>
              <a:cxn ang="0">
                <a:pos x="230" y="212"/>
              </a:cxn>
            </a:cxnLst>
            <a:pathLst>
              <a:path w="282" h="319">
                <a:moveTo>
                  <a:pt x="230" y="212"/>
                </a:moveTo>
                <a:lnTo>
                  <a:pt x="230" y="212"/>
                </a:lnTo>
                <a:lnTo>
                  <a:pt x="221" y="214"/>
                </a:lnTo>
                <a:lnTo>
                  <a:pt x="212" y="216"/>
                </a:lnTo>
                <a:lnTo>
                  <a:pt x="204" y="220"/>
                </a:lnTo>
                <a:lnTo>
                  <a:pt x="197" y="223"/>
                </a:lnTo>
                <a:lnTo>
                  <a:pt x="105" y="169"/>
                </a:lnTo>
                <a:lnTo>
                  <a:pt x="105" y="169"/>
                </a:lnTo>
                <a:lnTo>
                  <a:pt x="105" y="160"/>
                </a:lnTo>
                <a:lnTo>
                  <a:pt x="105" y="160"/>
                </a:lnTo>
                <a:lnTo>
                  <a:pt x="105" y="151"/>
                </a:lnTo>
                <a:lnTo>
                  <a:pt x="197" y="96"/>
                </a:lnTo>
                <a:lnTo>
                  <a:pt x="197" y="96"/>
                </a:lnTo>
                <a:lnTo>
                  <a:pt x="204" y="100"/>
                </a:lnTo>
                <a:lnTo>
                  <a:pt x="212" y="104"/>
                </a:lnTo>
                <a:lnTo>
                  <a:pt x="221" y="105"/>
                </a:lnTo>
                <a:lnTo>
                  <a:pt x="230" y="107"/>
                </a:lnTo>
                <a:lnTo>
                  <a:pt x="230" y="107"/>
                </a:lnTo>
                <a:lnTo>
                  <a:pt x="239" y="105"/>
                </a:lnTo>
                <a:lnTo>
                  <a:pt x="250" y="102"/>
                </a:lnTo>
                <a:lnTo>
                  <a:pt x="259" y="98"/>
                </a:lnTo>
                <a:lnTo>
                  <a:pt x="266" y="91"/>
                </a:lnTo>
                <a:lnTo>
                  <a:pt x="273" y="84"/>
                </a:lnTo>
                <a:lnTo>
                  <a:pt x="277" y="75"/>
                </a:lnTo>
                <a:lnTo>
                  <a:pt x="281" y="64"/>
                </a:lnTo>
                <a:lnTo>
                  <a:pt x="282" y="53"/>
                </a:lnTo>
                <a:lnTo>
                  <a:pt x="282" y="53"/>
                </a:lnTo>
                <a:lnTo>
                  <a:pt x="281" y="44"/>
                </a:lnTo>
                <a:lnTo>
                  <a:pt x="277" y="33"/>
                </a:lnTo>
                <a:lnTo>
                  <a:pt x="273" y="24"/>
                </a:lnTo>
                <a:lnTo>
                  <a:pt x="266" y="17"/>
                </a:lnTo>
                <a:lnTo>
                  <a:pt x="259" y="9"/>
                </a:lnTo>
                <a:lnTo>
                  <a:pt x="250" y="4"/>
                </a:lnTo>
                <a:lnTo>
                  <a:pt x="239" y="2"/>
                </a:lnTo>
                <a:lnTo>
                  <a:pt x="230" y="0"/>
                </a:lnTo>
                <a:lnTo>
                  <a:pt x="230" y="0"/>
                </a:lnTo>
                <a:lnTo>
                  <a:pt x="219" y="2"/>
                </a:lnTo>
                <a:lnTo>
                  <a:pt x="208" y="4"/>
                </a:lnTo>
                <a:lnTo>
                  <a:pt x="199" y="9"/>
                </a:lnTo>
                <a:lnTo>
                  <a:pt x="192" y="17"/>
                </a:lnTo>
                <a:lnTo>
                  <a:pt x="184" y="24"/>
                </a:lnTo>
                <a:lnTo>
                  <a:pt x="181" y="33"/>
                </a:lnTo>
                <a:lnTo>
                  <a:pt x="177" y="44"/>
                </a:lnTo>
                <a:lnTo>
                  <a:pt x="175" y="53"/>
                </a:lnTo>
                <a:lnTo>
                  <a:pt x="175" y="53"/>
                </a:lnTo>
                <a:lnTo>
                  <a:pt x="177" y="62"/>
                </a:lnTo>
                <a:lnTo>
                  <a:pt x="85" y="118"/>
                </a:lnTo>
                <a:lnTo>
                  <a:pt x="85" y="118"/>
                </a:lnTo>
                <a:lnTo>
                  <a:pt x="78" y="113"/>
                </a:lnTo>
                <a:lnTo>
                  <a:pt x="68" y="109"/>
                </a:lnTo>
                <a:lnTo>
                  <a:pt x="61" y="107"/>
                </a:lnTo>
                <a:lnTo>
                  <a:pt x="52" y="107"/>
                </a:lnTo>
                <a:lnTo>
                  <a:pt x="52" y="107"/>
                </a:lnTo>
                <a:lnTo>
                  <a:pt x="41" y="107"/>
                </a:lnTo>
                <a:lnTo>
                  <a:pt x="30" y="111"/>
                </a:lnTo>
                <a:lnTo>
                  <a:pt x="23" y="116"/>
                </a:lnTo>
                <a:lnTo>
                  <a:pt x="14" y="122"/>
                </a:lnTo>
                <a:lnTo>
                  <a:pt x="9" y="131"/>
                </a:lnTo>
                <a:lnTo>
                  <a:pt x="3" y="140"/>
                </a:lnTo>
                <a:lnTo>
                  <a:pt x="0" y="149"/>
                </a:lnTo>
                <a:lnTo>
                  <a:pt x="0" y="160"/>
                </a:lnTo>
                <a:lnTo>
                  <a:pt x="0" y="160"/>
                </a:lnTo>
                <a:lnTo>
                  <a:pt x="0" y="171"/>
                </a:lnTo>
                <a:lnTo>
                  <a:pt x="3" y="180"/>
                </a:lnTo>
                <a:lnTo>
                  <a:pt x="9" y="189"/>
                </a:lnTo>
                <a:lnTo>
                  <a:pt x="14" y="198"/>
                </a:lnTo>
                <a:lnTo>
                  <a:pt x="23" y="203"/>
                </a:lnTo>
                <a:lnTo>
                  <a:pt x="30" y="209"/>
                </a:lnTo>
                <a:lnTo>
                  <a:pt x="41" y="212"/>
                </a:lnTo>
                <a:lnTo>
                  <a:pt x="52" y="212"/>
                </a:lnTo>
                <a:lnTo>
                  <a:pt x="52" y="212"/>
                </a:lnTo>
                <a:lnTo>
                  <a:pt x="61" y="212"/>
                </a:lnTo>
                <a:lnTo>
                  <a:pt x="68" y="211"/>
                </a:lnTo>
                <a:lnTo>
                  <a:pt x="78" y="207"/>
                </a:lnTo>
                <a:lnTo>
                  <a:pt x="85" y="202"/>
                </a:lnTo>
                <a:lnTo>
                  <a:pt x="177" y="258"/>
                </a:lnTo>
                <a:lnTo>
                  <a:pt x="177" y="258"/>
                </a:lnTo>
                <a:lnTo>
                  <a:pt x="175" y="267"/>
                </a:lnTo>
                <a:lnTo>
                  <a:pt x="175" y="267"/>
                </a:lnTo>
                <a:lnTo>
                  <a:pt x="177" y="278"/>
                </a:lnTo>
                <a:lnTo>
                  <a:pt x="181" y="287"/>
                </a:lnTo>
                <a:lnTo>
                  <a:pt x="184" y="296"/>
                </a:lnTo>
                <a:lnTo>
                  <a:pt x="192" y="303"/>
                </a:lnTo>
                <a:lnTo>
                  <a:pt x="199" y="310"/>
                </a:lnTo>
                <a:lnTo>
                  <a:pt x="208" y="316"/>
                </a:lnTo>
                <a:lnTo>
                  <a:pt x="219" y="318"/>
                </a:lnTo>
                <a:lnTo>
                  <a:pt x="230" y="319"/>
                </a:lnTo>
                <a:lnTo>
                  <a:pt x="230" y="319"/>
                </a:lnTo>
                <a:lnTo>
                  <a:pt x="239" y="318"/>
                </a:lnTo>
                <a:lnTo>
                  <a:pt x="250" y="316"/>
                </a:lnTo>
                <a:lnTo>
                  <a:pt x="259" y="310"/>
                </a:lnTo>
                <a:lnTo>
                  <a:pt x="266" y="303"/>
                </a:lnTo>
                <a:lnTo>
                  <a:pt x="273" y="296"/>
                </a:lnTo>
                <a:lnTo>
                  <a:pt x="277" y="287"/>
                </a:lnTo>
                <a:lnTo>
                  <a:pt x="281" y="278"/>
                </a:lnTo>
                <a:lnTo>
                  <a:pt x="282" y="267"/>
                </a:lnTo>
                <a:lnTo>
                  <a:pt x="282" y="267"/>
                </a:lnTo>
                <a:lnTo>
                  <a:pt x="281" y="256"/>
                </a:lnTo>
                <a:lnTo>
                  <a:pt x="277" y="245"/>
                </a:lnTo>
                <a:lnTo>
                  <a:pt x="273" y="236"/>
                </a:lnTo>
                <a:lnTo>
                  <a:pt x="266" y="229"/>
                </a:lnTo>
                <a:lnTo>
                  <a:pt x="259" y="221"/>
                </a:lnTo>
                <a:lnTo>
                  <a:pt x="250" y="218"/>
                </a:lnTo>
                <a:lnTo>
                  <a:pt x="239" y="214"/>
                </a:lnTo>
                <a:lnTo>
                  <a:pt x="230" y="212"/>
                </a:lnTo>
                <a:lnTo>
                  <a:pt x="230" y="212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772" name="Freeform 107">
            <a:hlinkClick r:id="rId5" action="ppaction://hlinksldjump"/>
          </p:cNvPr>
          <p:cNvSpPr>
            <a:spLocks noEditPoints="1"/>
          </p:cNvSpPr>
          <p:nvPr/>
        </p:nvSpPr>
        <p:spPr>
          <a:xfrm>
            <a:off x="2282190" y="3853815"/>
            <a:ext cx="636905" cy="603885"/>
          </a:xfrm>
          <a:custGeom>
            <a:avLst/>
            <a:gdLst/>
            <a:ahLst/>
            <a:cxnLst>
              <a:cxn ang="0">
                <a:pos x="631793" y="159703"/>
              </a:cxn>
              <a:cxn ang="0">
                <a:pos x="410586" y="380874"/>
              </a:cxn>
              <a:cxn ang="0">
                <a:pos x="458464" y="428683"/>
              </a:cxn>
              <a:cxn ang="0">
                <a:pos x="679671" y="207654"/>
              </a:cxn>
              <a:cxn ang="0">
                <a:pos x="631917" y="66461"/>
              </a:cxn>
              <a:cxn ang="0">
                <a:pos x="659212" y="77846"/>
              </a:cxn>
              <a:cxn ang="0">
                <a:pos x="761930" y="180415"/>
              </a:cxn>
              <a:cxn ang="0">
                <a:pos x="761930" y="235034"/>
              </a:cxn>
              <a:cxn ang="0">
                <a:pos x="655661" y="341151"/>
              </a:cxn>
              <a:cxn ang="0">
                <a:pos x="637049" y="823075"/>
              </a:cxn>
              <a:cxn ang="0">
                <a:pos x="607214" y="849746"/>
              </a:cxn>
              <a:cxn ang="0">
                <a:pos x="889369" y="849746"/>
              </a:cxn>
              <a:cxn ang="0">
                <a:pos x="928297" y="888617"/>
              </a:cxn>
              <a:cxn ang="0">
                <a:pos x="889653" y="927205"/>
              </a:cxn>
              <a:cxn ang="0">
                <a:pos x="38643" y="927205"/>
              </a:cxn>
              <a:cxn ang="0">
                <a:pos x="0" y="888617"/>
              </a:cxn>
              <a:cxn ang="0">
                <a:pos x="38643" y="850030"/>
              </a:cxn>
              <a:cxn ang="0">
                <a:pos x="190234" y="850030"/>
              </a:cxn>
              <a:cxn ang="0">
                <a:pos x="190234" y="738380"/>
              </a:cxn>
              <a:cxn ang="0">
                <a:pos x="133546" y="738380"/>
              </a:cxn>
              <a:cxn ang="0">
                <a:pos x="94903" y="699792"/>
              </a:cxn>
              <a:cxn ang="0">
                <a:pos x="133546" y="661203"/>
              </a:cxn>
              <a:cxn ang="0">
                <a:pos x="324491" y="661203"/>
              </a:cxn>
              <a:cxn ang="0">
                <a:pos x="363135" y="699792"/>
              </a:cxn>
              <a:cxn ang="0">
                <a:pos x="324491" y="738380"/>
              </a:cxn>
              <a:cxn ang="0">
                <a:pos x="267947" y="738380"/>
              </a:cxn>
              <a:cxn ang="0">
                <a:pos x="267947" y="850030"/>
              </a:cxn>
              <a:cxn ang="0">
                <a:pos x="377058" y="850030"/>
              </a:cxn>
              <a:cxn ang="0">
                <a:pos x="378478" y="850030"/>
              </a:cxn>
              <a:cxn ang="0">
                <a:pos x="379473" y="850030"/>
              </a:cxn>
              <a:cxn ang="0">
                <a:pos x="582494" y="768598"/>
              </a:cxn>
              <a:cxn ang="0">
                <a:pos x="600963" y="396195"/>
              </a:cxn>
              <a:cxn ang="0">
                <a:pos x="486170" y="510824"/>
              </a:cxn>
              <a:cxn ang="0">
                <a:pos x="431329" y="510824"/>
              </a:cxn>
              <a:cxn ang="0">
                <a:pos x="407319" y="486849"/>
              </a:cxn>
              <a:cxn ang="0">
                <a:pos x="377342" y="516641"/>
              </a:cxn>
              <a:cxn ang="0">
                <a:pos x="322644" y="516641"/>
              </a:cxn>
              <a:cxn ang="0">
                <a:pos x="322644" y="462022"/>
              </a:cxn>
              <a:cxn ang="0">
                <a:pos x="352621" y="432088"/>
              </a:cxn>
              <a:cxn ang="0">
                <a:pos x="328469" y="408113"/>
              </a:cxn>
              <a:cxn ang="0">
                <a:pos x="328469" y="353494"/>
              </a:cxn>
              <a:cxn ang="0">
                <a:pos x="604515" y="77846"/>
              </a:cxn>
              <a:cxn ang="0">
                <a:pos x="631917" y="66461"/>
              </a:cxn>
              <a:cxn ang="0">
                <a:pos x="733793" y="0"/>
              </a:cxn>
              <a:cxn ang="0">
                <a:pos x="761224" y="11384"/>
              </a:cxn>
              <a:cxn ang="0">
                <a:pos x="828452" y="78490"/>
              </a:cxn>
              <a:cxn ang="0">
                <a:pos x="828452" y="133251"/>
              </a:cxn>
              <a:cxn ang="0">
                <a:pos x="773733" y="133251"/>
              </a:cxn>
              <a:cxn ang="0">
                <a:pos x="706361" y="66005"/>
              </a:cxn>
              <a:cxn ang="0">
                <a:pos x="706361" y="11384"/>
              </a:cxn>
              <a:cxn ang="0">
                <a:pos x="733793" y="0"/>
              </a:cxn>
            </a:cxnLst>
            <a:pathLst>
              <a:path w="581529" h="580846">
                <a:moveTo>
                  <a:pt x="395785" y="100046"/>
                </a:moveTo>
                <a:lnTo>
                  <a:pt x="257211" y="238598"/>
                </a:lnTo>
                <a:lnTo>
                  <a:pt x="287204" y="268548"/>
                </a:lnTo>
                <a:lnTo>
                  <a:pt x="425778" y="130085"/>
                </a:lnTo>
                <a:close/>
                <a:moveTo>
                  <a:pt x="395863" y="41635"/>
                </a:moveTo>
                <a:cubicBezTo>
                  <a:pt x="402059" y="41635"/>
                  <a:pt x="408245" y="44012"/>
                  <a:pt x="412962" y="48767"/>
                </a:cubicBezTo>
                <a:lnTo>
                  <a:pt x="477309" y="113021"/>
                </a:lnTo>
                <a:cubicBezTo>
                  <a:pt x="486833" y="122442"/>
                  <a:pt x="486833" y="137728"/>
                  <a:pt x="477309" y="147237"/>
                </a:cubicBezTo>
                <a:lnTo>
                  <a:pt x="410737" y="213714"/>
                </a:lnTo>
                <a:cubicBezTo>
                  <a:pt x="485765" y="301076"/>
                  <a:pt x="481849" y="433051"/>
                  <a:pt x="399078" y="515614"/>
                </a:cubicBezTo>
                <a:cubicBezTo>
                  <a:pt x="393026" y="521568"/>
                  <a:pt x="386885" y="527167"/>
                  <a:pt x="380388" y="532322"/>
                </a:cubicBezTo>
                <a:lnTo>
                  <a:pt x="557143" y="532322"/>
                </a:lnTo>
                <a:cubicBezTo>
                  <a:pt x="570582" y="532322"/>
                  <a:pt x="581529" y="543253"/>
                  <a:pt x="581529" y="556673"/>
                </a:cubicBezTo>
                <a:cubicBezTo>
                  <a:pt x="581529" y="570004"/>
                  <a:pt x="570671" y="580846"/>
                  <a:pt x="557321" y="580846"/>
                </a:cubicBezTo>
                <a:lnTo>
                  <a:pt x="24208" y="580846"/>
                </a:lnTo>
                <a:cubicBezTo>
                  <a:pt x="10858" y="580846"/>
                  <a:pt x="0" y="570004"/>
                  <a:pt x="0" y="556673"/>
                </a:cubicBezTo>
                <a:cubicBezTo>
                  <a:pt x="0" y="543253"/>
                  <a:pt x="10858" y="532500"/>
                  <a:pt x="24208" y="532500"/>
                </a:cubicBezTo>
                <a:lnTo>
                  <a:pt x="119172" y="532500"/>
                </a:lnTo>
                <a:lnTo>
                  <a:pt x="119172" y="462557"/>
                </a:lnTo>
                <a:lnTo>
                  <a:pt x="83660" y="462557"/>
                </a:lnTo>
                <a:cubicBezTo>
                  <a:pt x="70310" y="462557"/>
                  <a:pt x="59452" y="451803"/>
                  <a:pt x="59452" y="438384"/>
                </a:cubicBezTo>
                <a:cubicBezTo>
                  <a:pt x="59452" y="424964"/>
                  <a:pt x="70310" y="414210"/>
                  <a:pt x="83660" y="414210"/>
                </a:cubicBezTo>
                <a:lnTo>
                  <a:pt x="203277" y="414210"/>
                </a:lnTo>
                <a:cubicBezTo>
                  <a:pt x="216716" y="414210"/>
                  <a:pt x="227485" y="424964"/>
                  <a:pt x="227485" y="438384"/>
                </a:cubicBezTo>
                <a:cubicBezTo>
                  <a:pt x="227485" y="451803"/>
                  <a:pt x="216716" y="462557"/>
                  <a:pt x="203277" y="462557"/>
                </a:cubicBezTo>
                <a:lnTo>
                  <a:pt x="167855" y="462557"/>
                </a:lnTo>
                <a:lnTo>
                  <a:pt x="167855" y="532500"/>
                </a:lnTo>
                <a:lnTo>
                  <a:pt x="236207" y="532500"/>
                </a:lnTo>
                <a:lnTo>
                  <a:pt x="237097" y="532500"/>
                </a:lnTo>
                <a:lnTo>
                  <a:pt x="237720" y="532500"/>
                </a:lnTo>
                <a:cubicBezTo>
                  <a:pt x="285869" y="533299"/>
                  <a:pt x="330993" y="515436"/>
                  <a:pt x="364902" y="481487"/>
                </a:cubicBezTo>
                <a:cubicBezTo>
                  <a:pt x="428804" y="417765"/>
                  <a:pt x="432542" y="316451"/>
                  <a:pt x="376472" y="248196"/>
                </a:cubicBezTo>
                <a:lnTo>
                  <a:pt x="304560" y="320005"/>
                </a:lnTo>
                <a:cubicBezTo>
                  <a:pt x="300021" y="324982"/>
                  <a:pt x="284445" y="333247"/>
                  <a:pt x="270205" y="320005"/>
                </a:cubicBezTo>
                <a:lnTo>
                  <a:pt x="255164" y="304986"/>
                </a:lnTo>
                <a:lnTo>
                  <a:pt x="236385" y="323649"/>
                </a:lnTo>
                <a:cubicBezTo>
                  <a:pt x="226951" y="333159"/>
                  <a:pt x="211643" y="333159"/>
                  <a:pt x="202120" y="323649"/>
                </a:cubicBezTo>
                <a:cubicBezTo>
                  <a:pt x="192597" y="314229"/>
                  <a:pt x="192597" y="298943"/>
                  <a:pt x="202120" y="289433"/>
                </a:cubicBezTo>
                <a:lnTo>
                  <a:pt x="220899" y="270681"/>
                </a:lnTo>
                <a:lnTo>
                  <a:pt x="205769" y="255662"/>
                </a:lnTo>
                <a:cubicBezTo>
                  <a:pt x="196335" y="246152"/>
                  <a:pt x="196335" y="230866"/>
                  <a:pt x="205769" y="221446"/>
                </a:cubicBezTo>
                <a:lnTo>
                  <a:pt x="378697" y="48767"/>
                </a:lnTo>
                <a:cubicBezTo>
                  <a:pt x="383459" y="44012"/>
                  <a:pt x="389666" y="41635"/>
                  <a:pt x="395863" y="41635"/>
                </a:cubicBezTo>
                <a:close/>
                <a:moveTo>
                  <a:pt x="459683" y="0"/>
                </a:moveTo>
                <a:cubicBezTo>
                  <a:pt x="465893" y="0"/>
                  <a:pt x="472103" y="2378"/>
                  <a:pt x="476867" y="7132"/>
                </a:cubicBezTo>
                <a:lnTo>
                  <a:pt x="518982" y="49170"/>
                </a:lnTo>
                <a:cubicBezTo>
                  <a:pt x="529311" y="59479"/>
                  <a:pt x="527441" y="75032"/>
                  <a:pt x="518982" y="83475"/>
                </a:cubicBezTo>
                <a:cubicBezTo>
                  <a:pt x="513551" y="88897"/>
                  <a:pt x="497524" y="96273"/>
                  <a:pt x="484703" y="83475"/>
                </a:cubicBezTo>
                <a:lnTo>
                  <a:pt x="442498" y="41349"/>
                </a:lnTo>
                <a:cubicBezTo>
                  <a:pt x="433060" y="31928"/>
                  <a:pt x="433060" y="16642"/>
                  <a:pt x="442498" y="7132"/>
                </a:cubicBezTo>
                <a:cubicBezTo>
                  <a:pt x="447262" y="2378"/>
                  <a:pt x="453472" y="0"/>
                  <a:pt x="459683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8" name="Freeform 21"/>
          <p:cNvSpPr/>
          <p:nvPr/>
        </p:nvSpPr>
        <p:spPr bwMode="auto">
          <a:xfrm>
            <a:off x="2458720" y="5954395"/>
            <a:ext cx="285115" cy="76200"/>
          </a:xfrm>
          <a:custGeom>
            <a:avLst/>
            <a:gdLst/>
            <a:ahLst/>
            <a:cxnLst>
              <a:cxn ang="0">
                <a:pos x="24" y="0"/>
              </a:cxn>
              <a:cxn ang="0">
                <a:pos x="224" y="0"/>
              </a:cxn>
              <a:cxn ang="0">
                <a:pos x="224" y="0"/>
              </a:cxn>
              <a:cxn ang="0">
                <a:pos x="229" y="1"/>
              </a:cxn>
              <a:cxn ang="0">
                <a:pos x="233" y="2"/>
              </a:cxn>
              <a:cxn ang="0">
                <a:pos x="236" y="5"/>
              </a:cxn>
              <a:cxn ang="0">
                <a:pos x="240" y="7"/>
              </a:cxn>
              <a:cxn ang="0">
                <a:pos x="242" y="11"/>
              </a:cxn>
              <a:cxn ang="0">
                <a:pos x="245" y="14"/>
              </a:cxn>
              <a:cxn ang="0">
                <a:pos x="246" y="18"/>
              </a:cxn>
              <a:cxn ang="0">
                <a:pos x="246" y="23"/>
              </a:cxn>
              <a:cxn ang="0">
                <a:pos x="246" y="23"/>
              </a:cxn>
              <a:cxn ang="0">
                <a:pos x="246" y="23"/>
              </a:cxn>
              <a:cxn ang="0">
                <a:pos x="246" y="28"/>
              </a:cxn>
              <a:cxn ang="0">
                <a:pos x="245" y="32"/>
              </a:cxn>
              <a:cxn ang="0">
                <a:pos x="242" y="36"/>
              </a:cxn>
              <a:cxn ang="0">
                <a:pos x="240" y="39"/>
              </a:cxn>
              <a:cxn ang="0">
                <a:pos x="236" y="42"/>
              </a:cxn>
              <a:cxn ang="0">
                <a:pos x="233" y="44"/>
              </a:cxn>
              <a:cxn ang="0">
                <a:pos x="229" y="45"/>
              </a:cxn>
              <a:cxn ang="0">
                <a:pos x="224" y="45"/>
              </a:cxn>
              <a:cxn ang="0">
                <a:pos x="24" y="45"/>
              </a:cxn>
              <a:cxn ang="0">
                <a:pos x="24" y="45"/>
              </a:cxn>
              <a:cxn ang="0">
                <a:pos x="19" y="45"/>
              </a:cxn>
              <a:cxn ang="0">
                <a:pos x="14" y="44"/>
              </a:cxn>
              <a:cxn ang="0">
                <a:pos x="10" y="42"/>
              </a:cxn>
              <a:cxn ang="0">
                <a:pos x="6" y="39"/>
              </a:cxn>
              <a:cxn ang="0">
                <a:pos x="4" y="36"/>
              </a:cxn>
              <a:cxn ang="0">
                <a:pos x="3" y="32"/>
              </a:cxn>
              <a:cxn ang="0">
                <a:pos x="0" y="28"/>
              </a:cxn>
              <a:cxn ang="0">
                <a:pos x="0" y="23"/>
              </a:cxn>
              <a:cxn ang="0">
                <a:pos x="0" y="23"/>
              </a:cxn>
              <a:cxn ang="0">
                <a:pos x="0" y="23"/>
              </a:cxn>
              <a:cxn ang="0">
                <a:pos x="0" y="18"/>
              </a:cxn>
              <a:cxn ang="0">
                <a:pos x="3" y="14"/>
              </a:cxn>
              <a:cxn ang="0">
                <a:pos x="4" y="11"/>
              </a:cxn>
              <a:cxn ang="0">
                <a:pos x="6" y="7"/>
              </a:cxn>
              <a:cxn ang="0">
                <a:pos x="10" y="5"/>
              </a:cxn>
              <a:cxn ang="0">
                <a:pos x="14" y="2"/>
              </a:cxn>
              <a:cxn ang="0">
                <a:pos x="19" y="1"/>
              </a:cxn>
              <a:cxn ang="0">
                <a:pos x="24" y="0"/>
              </a:cxn>
              <a:cxn ang="0">
                <a:pos x="24" y="0"/>
              </a:cxn>
            </a:cxnLst>
            <a:rect l="0" t="0" r="r" b="b"/>
            <a:pathLst>
              <a:path w="246" h="45">
                <a:moveTo>
                  <a:pt x="24" y="0"/>
                </a:moveTo>
                <a:lnTo>
                  <a:pt x="224" y="0"/>
                </a:lnTo>
                <a:lnTo>
                  <a:pt x="224" y="0"/>
                </a:lnTo>
                <a:lnTo>
                  <a:pt x="229" y="1"/>
                </a:lnTo>
                <a:lnTo>
                  <a:pt x="233" y="2"/>
                </a:lnTo>
                <a:lnTo>
                  <a:pt x="236" y="5"/>
                </a:lnTo>
                <a:lnTo>
                  <a:pt x="240" y="7"/>
                </a:lnTo>
                <a:lnTo>
                  <a:pt x="242" y="11"/>
                </a:lnTo>
                <a:lnTo>
                  <a:pt x="245" y="14"/>
                </a:lnTo>
                <a:lnTo>
                  <a:pt x="246" y="18"/>
                </a:lnTo>
                <a:lnTo>
                  <a:pt x="246" y="23"/>
                </a:lnTo>
                <a:lnTo>
                  <a:pt x="246" y="23"/>
                </a:lnTo>
                <a:lnTo>
                  <a:pt x="246" y="23"/>
                </a:lnTo>
                <a:lnTo>
                  <a:pt x="246" y="28"/>
                </a:lnTo>
                <a:lnTo>
                  <a:pt x="245" y="32"/>
                </a:lnTo>
                <a:lnTo>
                  <a:pt x="242" y="36"/>
                </a:lnTo>
                <a:lnTo>
                  <a:pt x="240" y="39"/>
                </a:lnTo>
                <a:lnTo>
                  <a:pt x="236" y="42"/>
                </a:lnTo>
                <a:lnTo>
                  <a:pt x="233" y="44"/>
                </a:lnTo>
                <a:lnTo>
                  <a:pt x="229" y="45"/>
                </a:lnTo>
                <a:lnTo>
                  <a:pt x="224" y="45"/>
                </a:lnTo>
                <a:lnTo>
                  <a:pt x="24" y="45"/>
                </a:lnTo>
                <a:lnTo>
                  <a:pt x="24" y="45"/>
                </a:lnTo>
                <a:lnTo>
                  <a:pt x="19" y="45"/>
                </a:lnTo>
                <a:lnTo>
                  <a:pt x="14" y="44"/>
                </a:lnTo>
                <a:lnTo>
                  <a:pt x="10" y="42"/>
                </a:lnTo>
                <a:lnTo>
                  <a:pt x="6" y="39"/>
                </a:lnTo>
                <a:lnTo>
                  <a:pt x="4" y="36"/>
                </a:lnTo>
                <a:lnTo>
                  <a:pt x="3" y="32"/>
                </a:lnTo>
                <a:lnTo>
                  <a:pt x="0" y="28"/>
                </a:lnTo>
                <a:lnTo>
                  <a:pt x="0" y="23"/>
                </a:lnTo>
                <a:lnTo>
                  <a:pt x="0" y="23"/>
                </a:lnTo>
                <a:lnTo>
                  <a:pt x="0" y="23"/>
                </a:lnTo>
                <a:lnTo>
                  <a:pt x="0" y="18"/>
                </a:lnTo>
                <a:lnTo>
                  <a:pt x="3" y="14"/>
                </a:lnTo>
                <a:lnTo>
                  <a:pt x="4" y="11"/>
                </a:lnTo>
                <a:lnTo>
                  <a:pt x="6" y="7"/>
                </a:lnTo>
                <a:lnTo>
                  <a:pt x="10" y="5"/>
                </a:lnTo>
                <a:lnTo>
                  <a:pt x="14" y="2"/>
                </a:lnTo>
                <a:lnTo>
                  <a:pt x="19" y="1"/>
                </a:lnTo>
                <a:lnTo>
                  <a:pt x="24" y="0"/>
                </a:lnTo>
                <a:lnTo>
                  <a:pt x="2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2" name="Freeform 19"/>
          <p:cNvSpPr/>
          <p:nvPr/>
        </p:nvSpPr>
        <p:spPr bwMode="auto">
          <a:xfrm>
            <a:off x="2282190" y="5883275"/>
            <a:ext cx="295275" cy="217170"/>
          </a:xfrm>
          <a:custGeom>
            <a:avLst/>
            <a:gdLst/>
            <a:ahLst/>
            <a:cxnLst>
              <a:cxn ang="0">
                <a:pos x="192" y="0"/>
              </a:cxn>
              <a:cxn ang="0">
                <a:pos x="203" y="0"/>
              </a:cxn>
              <a:cxn ang="0">
                <a:pos x="225" y="5"/>
              </a:cxn>
              <a:cxn ang="0">
                <a:pos x="245" y="13"/>
              </a:cxn>
              <a:cxn ang="0">
                <a:pos x="262" y="26"/>
              </a:cxn>
              <a:cxn ang="0">
                <a:pos x="271" y="32"/>
              </a:cxn>
              <a:cxn ang="0">
                <a:pos x="282" y="47"/>
              </a:cxn>
              <a:cxn ang="0">
                <a:pos x="292" y="63"/>
              </a:cxn>
              <a:cxn ang="0">
                <a:pos x="232" y="63"/>
              </a:cxn>
              <a:cxn ang="0">
                <a:pos x="213" y="53"/>
              </a:cxn>
              <a:cxn ang="0">
                <a:pos x="192" y="49"/>
              </a:cxn>
              <a:cxn ang="0">
                <a:pos x="112" y="49"/>
              </a:cxn>
              <a:cxn ang="0">
                <a:pos x="88" y="54"/>
              </a:cxn>
              <a:cxn ang="0">
                <a:pos x="68" y="68"/>
              </a:cxn>
              <a:cxn ang="0">
                <a:pos x="61" y="77"/>
              </a:cxn>
              <a:cxn ang="0">
                <a:pos x="51" y="99"/>
              </a:cxn>
              <a:cxn ang="0">
                <a:pos x="50" y="111"/>
              </a:cxn>
              <a:cxn ang="0">
                <a:pos x="51" y="124"/>
              </a:cxn>
              <a:cxn ang="0">
                <a:pos x="61" y="146"/>
              </a:cxn>
              <a:cxn ang="0">
                <a:pos x="68" y="154"/>
              </a:cxn>
              <a:cxn ang="0">
                <a:pos x="88" y="168"/>
              </a:cxn>
              <a:cxn ang="0">
                <a:pos x="112" y="173"/>
              </a:cxn>
              <a:cxn ang="0">
                <a:pos x="192" y="173"/>
              </a:cxn>
              <a:cxn ang="0">
                <a:pos x="213" y="169"/>
              </a:cxn>
              <a:cxn ang="0">
                <a:pos x="232" y="158"/>
              </a:cxn>
              <a:cxn ang="0">
                <a:pos x="292" y="158"/>
              </a:cxn>
              <a:cxn ang="0">
                <a:pos x="282" y="175"/>
              </a:cxn>
              <a:cxn ang="0">
                <a:pos x="271" y="189"/>
              </a:cxn>
              <a:cxn ang="0">
                <a:pos x="262" y="196"/>
              </a:cxn>
              <a:cxn ang="0">
                <a:pos x="245" y="209"/>
              </a:cxn>
              <a:cxn ang="0">
                <a:pos x="225" y="217"/>
              </a:cxn>
              <a:cxn ang="0">
                <a:pos x="203" y="221"/>
              </a:cxn>
              <a:cxn ang="0">
                <a:pos x="112" y="222"/>
              </a:cxn>
              <a:cxn ang="0">
                <a:pos x="100" y="221"/>
              </a:cxn>
              <a:cxn ang="0">
                <a:pos x="78" y="217"/>
              </a:cxn>
              <a:cxn ang="0">
                <a:pos x="58" y="209"/>
              </a:cxn>
              <a:cxn ang="0">
                <a:pos x="41" y="196"/>
              </a:cxn>
              <a:cxn ang="0">
                <a:pos x="34" y="189"/>
              </a:cxn>
              <a:cxn ang="0">
                <a:pos x="20" y="173"/>
              </a:cxn>
              <a:cxn ang="0">
                <a:pos x="9" y="154"/>
              </a:cxn>
              <a:cxn ang="0">
                <a:pos x="3" y="133"/>
              </a:cxn>
              <a:cxn ang="0">
                <a:pos x="0" y="111"/>
              </a:cxn>
              <a:cxn ang="0">
                <a:pos x="0" y="111"/>
              </a:cxn>
              <a:cxn ang="0">
                <a:pos x="3" y="89"/>
              </a:cxn>
              <a:cxn ang="0">
                <a:pos x="9" y="68"/>
              </a:cxn>
              <a:cxn ang="0">
                <a:pos x="20" y="49"/>
              </a:cxn>
              <a:cxn ang="0">
                <a:pos x="34" y="32"/>
              </a:cxn>
              <a:cxn ang="0">
                <a:pos x="41" y="26"/>
              </a:cxn>
              <a:cxn ang="0">
                <a:pos x="58" y="13"/>
              </a:cxn>
              <a:cxn ang="0">
                <a:pos x="78" y="5"/>
              </a:cxn>
              <a:cxn ang="0">
                <a:pos x="100" y="0"/>
              </a:cxn>
              <a:cxn ang="0">
                <a:pos x="112" y="0"/>
              </a:cxn>
            </a:cxnLst>
            <a:rect l="0" t="0" r="r" b="b"/>
            <a:pathLst>
              <a:path w="292" h="222">
                <a:moveTo>
                  <a:pt x="112" y="0"/>
                </a:moveTo>
                <a:lnTo>
                  <a:pt x="192" y="0"/>
                </a:lnTo>
                <a:lnTo>
                  <a:pt x="192" y="0"/>
                </a:lnTo>
                <a:lnTo>
                  <a:pt x="203" y="0"/>
                </a:lnTo>
                <a:lnTo>
                  <a:pt x="214" y="2"/>
                </a:lnTo>
                <a:lnTo>
                  <a:pt x="225" y="5"/>
                </a:lnTo>
                <a:lnTo>
                  <a:pt x="235" y="9"/>
                </a:lnTo>
                <a:lnTo>
                  <a:pt x="245" y="13"/>
                </a:lnTo>
                <a:lnTo>
                  <a:pt x="254" y="18"/>
                </a:lnTo>
                <a:lnTo>
                  <a:pt x="262" y="26"/>
                </a:lnTo>
                <a:lnTo>
                  <a:pt x="271" y="32"/>
                </a:lnTo>
                <a:lnTo>
                  <a:pt x="271" y="32"/>
                </a:lnTo>
                <a:lnTo>
                  <a:pt x="277" y="39"/>
                </a:lnTo>
                <a:lnTo>
                  <a:pt x="282" y="47"/>
                </a:lnTo>
                <a:lnTo>
                  <a:pt x="288" y="56"/>
                </a:lnTo>
                <a:lnTo>
                  <a:pt x="292" y="63"/>
                </a:lnTo>
                <a:lnTo>
                  <a:pt x="232" y="63"/>
                </a:lnTo>
                <a:lnTo>
                  <a:pt x="232" y="63"/>
                </a:lnTo>
                <a:lnTo>
                  <a:pt x="223" y="58"/>
                </a:lnTo>
                <a:lnTo>
                  <a:pt x="213" y="53"/>
                </a:lnTo>
                <a:lnTo>
                  <a:pt x="203" y="51"/>
                </a:lnTo>
                <a:lnTo>
                  <a:pt x="192" y="49"/>
                </a:lnTo>
                <a:lnTo>
                  <a:pt x="112" y="49"/>
                </a:lnTo>
                <a:lnTo>
                  <a:pt x="112" y="49"/>
                </a:lnTo>
                <a:lnTo>
                  <a:pt x="99" y="51"/>
                </a:lnTo>
                <a:lnTo>
                  <a:pt x="88" y="54"/>
                </a:lnTo>
                <a:lnTo>
                  <a:pt x="77" y="60"/>
                </a:lnTo>
                <a:lnTo>
                  <a:pt x="68" y="68"/>
                </a:lnTo>
                <a:lnTo>
                  <a:pt x="68" y="68"/>
                </a:lnTo>
                <a:lnTo>
                  <a:pt x="61" y="77"/>
                </a:lnTo>
                <a:lnTo>
                  <a:pt x="55" y="86"/>
                </a:lnTo>
                <a:lnTo>
                  <a:pt x="51" y="99"/>
                </a:lnTo>
                <a:lnTo>
                  <a:pt x="50" y="111"/>
                </a:lnTo>
                <a:lnTo>
                  <a:pt x="50" y="111"/>
                </a:lnTo>
                <a:lnTo>
                  <a:pt x="50" y="111"/>
                </a:lnTo>
                <a:lnTo>
                  <a:pt x="51" y="124"/>
                </a:lnTo>
                <a:lnTo>
                  <a:pt x="55" y="135"/>
                </a:lnTo>
                <a:lnTo>
                  <a:pt x="61" y="146"/>
                </a:lnTo>
                <a:lnTo>
                  <a:pt x="68" y="154"/>
                </a:lnTo>
                <a:lnTo>
                  <a:pt x="68" y="154"/>
                </a:lnTo>
                <a:lnTo>
                  <a:pt x="77" y="162"/>
                </a:lnTo>
                <a:lnTo>
                  <a:pt x="88" y="168"/>
                </a:lnTo>
                <a:lnTo>
                  <a:pt x="99" y="172"/>
                </a:lnTo>
                <a:lnTo>
                  <a:pt x="112" y="173"/>
                </a:lnTo>
                <a:lnTo>
                  <a:pt x="192" y="173"/>
                </a:lnTo>
                <a:lnTo>
                  <a:pt x="192" y="173"/>
                </a:lnTo>
                <a:lnTo>
                  <a:pt x="203" y="172"/>
                </a:lnTo>
                <a:lnTo>
                  <a:pt x="213" y="169"/>
                </a:lnTo>
                <a:lnTo>
                  <a:pt x="223" y="164"/>
                </a:lnTo>
                <a:lnTo>
                  <a:pt x="232" y="158"/>
                </a:lnTo>
                <a:lnTo>
                  <a:pt x="292" y="158"/>
                </a:lnTo>
                <a:lnTo>
                  <a:pt x="292" y="158"/>
                </a:lnTo>
                <a:lnTo>
                  <a:pt x="288" y="167"/>
                </a:lnTo>
                <a:lnTo>
                  <a:pt x="282" y="175"/>
                </a:lnTo>
                <a:lnTo>
                  <a:pt x="277" y="183"/>
                </a:lnTo>
                <a:lnTo>
                  <a:pt x="271" y="189"/>
                </a:lnTo>
                <a:lnTo>
                  <a:pt x="271" y="189"/>
                </a:lnTo>
                <a:lnTo>
                  <a:pt x="262" y="196"/>
                </a:lnTo>
                <a:lnTo>
                  <a:pt x="254" y="203"/>
                </a:lnTo>
                <a:lnTo>
                  <a:pt x="245" y="209"/>
                </a:lnTo>
                <a:lnTo>
                  <a:pt x="235" y="214"/>
                </a:lnTo>
                <a:lnTo>
                  <a:pt x="225" y="217"/>
                </a:lnTo>
                <a:lnTo>
                  <a:pt x="214" y="220"/>
                </a:lnTo>
                <a:lnTo>
                  <a:pt x="203" y="221"/>
                </a:lnTo>
                <a:lnTo>
                  <a:pt x="192" y="222"/>
                </a:lnTo>
                <a:lnTo>
                  <a:pt x="112" y="222"/>
                </a:lnTo>
                <a:lnTo>
                  <a:pt x="112" y="222"/>
                </a:lnTo>
                <a:lnTo>
                  <a:pt x="100" y="221"/>
                </a:lnTo>
                <a:lnTo>
                  <a:pt x="89" y="220"/>
                </a:lnTo>
                <a:lnTo>
                  <a:pt x="78" y="217"/>
                </a:lnTo>
                <a:lnTo>
                  <a:pt x="68" y="214"/>
                </a:lnTo>
                <a:lnTo>
                  <a:pt x="58" y="209"/>
                </a:lnTo>
                <a:lnTo>
                  <a:pt x="50" y="203"/>
                </a:lnTo>
                <a:lnTo>
                  <a:pt x="41" y="196"/>
                </a:lnTo>
                <a:lnTo>
                  <a:pt x="34" y="189"/>
                </a:lnTo>
                <a:lnTo>
                  <a:pt x="34" y="189"/>
                </a:lnTo>
                <a:lnTo>
                  <a:pt x="26" y="182"/>
                </a:lnTo>
                <a:lnTo>
                  <a:pt x="20" y="173"/>
                </a:lnTo>
                <a:lnTo>
                  <a:pt x="14" y="164"/>
                </a:lnTo>
                <a:lnTo>
                  <a:pt x="9" y="154"/>
                </a:lnTo>
                <a:lnTo>
                  <a:pt x="5" y="143"/>
                </a:lnTo>
                <a:lnTo>
                  <a:pt x="3" y="133"/>
                </a:lnTo>
                <a:lnTo>
                  <a:pt x="2" y="122"/>
                </a:lnTo>
                <a:lnTo>
                  <a:pt x="0" y="111"/>
                </a:lnTo>
                <a:lnTo>
                  <a:pt x="0" y="111"/>
                </a:lnTo>
                <a:lnTo>
                  <a:pt x="0" y="111"/>
                </a:lnTo>
                <a:lnTo>
                  <a:pt x="2" y="100"/>
                </a:lnTo>
                <a:lnTo>
                  <a:pt x="3" y="89"/>
                </a:lnTo>
                <a:lnTo>
                  <a:pt x="5" y="78"/>
                </a:lnTo>
                <a:lnTo>
                  <a:pt x="9" y="68"/>
                </a:lnTo>
                <a:lnTo>
                  <a:pt x="14" y="58"/>
                </a:lnTo>
                <a:lnTo>
                  <a:pt x="20" y="49"/>
                </a:lnTo>
                <a:lnTo>
                  <a:pt x="26" y="41"/>
                </a:lnTo>
                <a:lnTo>
                  <a:pt x="34" y="32"/>
                </a:lnTo>
                <a:lnTo>
                  <a:pt x="34" y="32"/>
                </a:lnTo>
                <a:lnTo>
                  <a:pt x="41" y="26"/>
                </a:lnTo>
                <a:lnTo>
                  <a:pt x="50" y="18"/>
                </a:lnTo>
                <a:lnTo>
                  <a:pt x="58" y="13"/>
                </a:lnTo>
                <a:lnTo>
                  <a:pt x="68" y="9"/>
                </a:lnTo>
                <a:lnTo>
                  <a:pt x="78" y="5"/>
                </a:lnTo>
                <a:lnTo>
                  <a:pt x="89" y="2"/>
                </a:lnTo>
                <a:lnTo>
                  <a:pt x="100" y="0"/>
                </a:lnTo>
                <a:lnTo>
                  <a:pt x="112" y="0"/>
                </a:lnTo>
                <a:lnTo>
                  <a:pt x="112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3" name="Freeform 20"/>
          <p:cNvSpPr/>
          <p:nvPr/>
        </p:nvSpPr>
        <p:spPr bwMode="auto">
          <a:xfrm>
            <a:off x="2608580" y="5883275"/>
            <a:ext cx="310515" cy="201930"/>
          </a:xfrm>
          <a:custGeom>
            <a:avLst/>
            <a:gdLst/>
            <a:ahLst/>
            <a:cxnLst>
              <a:cxn ang="0">
                <a:pos x="181" y="0"/>
              </a:cxn>
              <a:cxn ang="0">
                <a:pos x="192" y="0"/>
              </a:cxn>
              <a:cxn ang="0">
                <a:pos x="213" y="5"/>
              </a:cxn>
              <a:cxn ang="0">
                <a:pos x="234" y="13"/>
              </a:cxn>
              <a:cxn ang="0">
                <a:pos x="251" y="26"/>
              </a:cxn>
              <a:cxn ang="0">
                <a:pos x="258" y="32"/>
              </a:cxn>
              <a:cxn ang="0">
                <a:pos x="272" y="49"/>
              </a:cxn>
              <a:cxn ang="0">
                <a:pos x="283" y="68"/>
              </a:cxn>
              <a:cxn ang="0">
                <a:pos x="289" y="89"/>
              </a:cxn>
              <a:cxn ang="0">
                <a:pos x="292" y="111"/>
              </a:cxn>
              <a:cxn ang="0">
                <a:pos x="292" y="111"/>
              </a:cxn>
              <a:cxn ang="0">
                <a:pos x="289" y="133"/>
              </a:cxn>
              <a:cxn ang="0">
                <a:pos x="283" y="154"/>
              </a:cxn>
              <a:cxn ang="0">
                <a:pos x="272" y="173"/>
              </a:cxn>
              <a:cxn ang="0">
                <a:pos x="258" y="189"/>
              </a:cxn>
              <a:cxn ang="0">
                <a:pos x="251" y="196"/>
              </a:cxn>
              <a:cxn ang="0">
                <a:pos x="234" y="209"/>
              </a:cxn>
              <a:cxn ang="0">
                <a:pos x="213" y="217"/>
              </a:cxn>
              <a:cxn ang="0">
                <a:pos x="192" y="221"/>
              </a:cxn>
              <a:cxn ang="0">
                <a:pos x="100" y="222"/>
              </a:cxn>
              <a:cxn ang="0">
                <a:pos x="89" y="221"/>
              </a:cxn>
              <a:cxn ang="0">
                <a:pos x="67" y="217"/>
              </a:cxn>
              <a:cxn ang="0">
                <a:pos x="47" y="209"/>
              </a:cxn>
              <a:cxn ang="0">
                <a:pos x="30" y="196"/>
              </a:cxn>
              <a:cxn ang="0">
                <a:pos x="21" y="189"/>
              </a:cxn>
              <a:cxn ang="0">
                <a:pos x="9" y="175"/>
              </a:cxn>
              <a:cxn ang="0">
                <a:pos x="0" y="158"/>
              </a:cxn>
              <a:cxn ang="0">
                <a:pos x="61" y="158"/>
              </a:cxn>
              <a:cxn ang="0">
                <a:pos x="79" y="169"/>
              </a:cxn>
              <a:cxn ang="0">
                <a:pos x="100" y="173"/>
              </a:cxn>
              <a:cxn ang="0">
                <a:pos x="181" y="173"/>
              </a:cxn>
              <a:cxn ang="0">
                <a:pos x="204" y="168"/>
              </a:cxn>
              <a:cxn ang="0">
                <a:pos x="224" y="154"/>
              </a:cxn>
              <a:cxn ang="0">
                <a:pos x="231" y="146"/>
              </a:cxn>
              <a:cxn ang="0">
                <a:pos x="241" y="124"/>
              </a:cxn>
              <a:cxn ang="0">
                <a:pos x="242" y="111"/>
              </a:cxn>
              <a:cxn ang="0">
                <a:pos x="241" y="99"/>
              </a:cxn>
              <a:cxn ang="0">
                <a:pos x="231" y="77"/>
              </a:cxn>
              <a:cxn ang="0">
                <a:pos x="224" y="68"/>
              </a:cxn>
              <a:cxn ang="0">
                <a:pos x="204" y="54"/>
              </a:cxn>
              <a:cxn ang="0">
                <a:pos x="181" y="49"/>
              </a:cxn>
              <a:cxn ang="0">
                <a:pos x="100" y="49"/>
              </a:cxn>
              <a:cxn ang="0">
                <a:pos x="79" y="53"/>
              </a:cxn>
              <a:cxn ang="0">
                <a:pos x="61" y="63"/>
              </a:cxn>
              <a:cxn ang="0">
                <a:pos x="0" y="63"/>
              </a:cxn>
              <a:cxn ang="0">
                <a:pos x="9" y="47"/>
              </a:cxn>
              <a:cxn ang="0">
                <a:pos x="21" y="32"/>
              </a:cxn>
              <a:cxn ang="0">
                <a:pos x="30" y="26"/>
              </a:cxn>
              <a:cxn ang="0">
                <a:pos x="47" y="13"/>
              </a:cxn>
              <a:cxn ang="0">
                <a:pos x="67" y="5"/>
              </a:cxn>
              <a:cxn ang="0">
                <a:pos x="89" y="0"/>
              </a:cxn>
              <a:cxn ang="0">
                <a:pos x="100" y="0"/>
              </a:cxn>
            </a:cxnLst>
            <a:rect l="0" t="0" r="r" b="b"/>
            <a:pathLst>
              <a:path w="292" h="222">
                <a:moveTo>
                  <a:pt x="100" y="0"/>
                </a:moveTo>
                <a:lnTo>
                  <a:pt x="181" y="0"/>
                </a:lnTo>
                <a:lnTo>
                  <a:pt x="181" y="0"/>
                </a:lnTo>
                <a:lnTo>
                  <a:pt x="192" y="0"/>
                </a:lnTo>
                <a:lnTo>
                  <a:pt x="203" y="2"/>
                </a:lnTo>
                <a:lnTo>
                  <a:pt x="213" y="5"/>
                </a:lnTo>
                <a:lnTo>
                  <a:pt x="224" y="9"/>
                </a:lnTo>
                <a:lnTo>
                  <a:pt x="234" y="13"/>
                </a:lnTo>
                <a:lnTo>
                  <a:pt x="242" y="18"/>
                </a:lnTo>
                <a:lnTo>
                  <a:pt x="251" y="26"/>
                </a:lnTo>
                <a:lnTo>
                  <a:pt x="258" y="32"/>
                </a:lnTo>
                <a:lnTo>
                  <a:pt x="258" y="32"/>
                </a:lnTo>
                <a:lnTo>
                  <a:pt x="266" y="41"/>
                </a:lnTo>
                <a:lnTo>
                  <a:pt x="272" y="49"/>
                </a:lnTo>
                <a:lnTo>
                  <a:pt x="278" y="58"/>
                </a:lnTo>
                <a:lnTo>
                  <a:pt x="283" y="68"/>
                </a:lnTo>
                <a:lnTo>
                  <a:pt x="287" y="78"/>
                </a:lnTo>
                <a:lnTo>
                  <a:pt x="289" y="89"/>
                </a:lnTo>
                <a:lnTo>
                  <a:pt x="291" y="100"/>
                </a:lnTo>
                <a:lnTo>
                  <a:pt x="292" y="111"/>
                </a:lnTo>
                <a:lnTo>
                  <a:pt x="292" y="111"/>
                </a:lnTo>
                <a:lnTo>
                  <a:pt x="292" y="111"/>
                </a:lnTo>
                <a:lnTo>
                  <a:pt x="291" y="122"/>
                </a:lnTo>
                <a:lnTo>
                  <a:pt x="289" y="133"/>
                </a:lnTo>
                <a:lnTo>
                  <a:pt x="287" y="143"/>
                </a:lnTo>
                <a:lnTo>
                  <a:pt x="283" y="154"/>
                </a:lnTo>
                <a:lnTo>
                  <a:pt x="278" y="164"/>
                </a:lnTo>
                <a:lnTo>
                  <a:pt x="272" y="173"/>
                </a:lnTo>
                <a:lnTo>
                  <a:pt x="266" y="182"/>
                </a:lnTo>
                <a:lnTo>
                  <a:pt x="258" y="189"/>
                </a:lnTo>
                <a:lnTo>
                  <a:pt x="258" y="189"/>
                </a:lnTo>
                <a:lnTo>
                  <a:pt x="251" y="196"/>
                </a:lnTo>
                <a:lnTo>
                  <a:pt x="242" y="203"/>
                </a:lnTo>
                <a:lnTo>
                  <a:pt x="234" y="209"/>
                </a:lnTo>
                <a:lnTo>
                  <a:pt x="224" y="214"/>
                </a:lnTo>
                <a:lnTo>
                  <a:pt x="213" y="217"/>
                </a:lnTo>
                <a:lnTo>
                  <a:pt x="203" y="220"/>
                </a:lnTo>
                <a:lnTo>
                  <a:pt x="192" y="221"/>
                </a:lnTo>
                <a:lnTo>
                  <a:pt x="181" y="222"/>
                </a:lnTo>
                <a:lnTo>
                  <a:pt x="100" y="222"/>
                </a:lnTo>
                <a:lnTo>
                  <a:pt x="100" y="222"/>
                </a:lnTo>
                <a:lnTo>
                  <a:pt x="89" y="221"/>
                </a:lnTo>
                <a:lnTo>
                  <a:pt x="78" y="220"/>
                </a:lnTo>
                <a:lnTo>
                  <a:pt x="67" y="217"/>
                </a:lnTo>
                <a:lnTo>
                  <a:pt x="57" y="214"/>
                </a:lnTo>
                <a:lnTo>
                  <a:pt x="47" y="209"/>
                </a:lnTo>
                <a:lnTo>
                  <a:pt x="38" y="203"/>
                </a:lnTo>
                <a:lnTo>
                  <a:pt x="30" y="196"/>
                </a:lnTo>
                <a:lnTo>
                  <a:pt x="21" y="189"/>
                </a:lnTo>
                <a:lnTo>
                  <a:pt x="21" y="189"/>
                </a:lnTo>
                <a:lnTo>
                  <a:pt x="15" y="183"/>
                </a:lnTo>
                <a:lnTo>
                  <a:pt x="9" y="175"/>
                </a:lnTo>
                <a:lnTo>
                  <a:pt x="4" y="167"/>
                </a:lnTo>
                <a:lnTo>
                  <a:pt x="0" y="158"/>
                </a:lnTo>
                <a:lnTo>
                  <a:pt x="61" y="158"/>
                </a:lnTo>
                <a:lnTo>
                  <a:pt x="61" y="158"/>
                </a:lnTo>
                <a:lnTo>
                  <a:pt x="69" y="164"/>
                </a:lnTo>
                <a:lnTo>
                  <a:pt x="79" y="169"/>
                </a:lnTo>
                <a:lnTo>
                  <a:pt x="89" y="172"/>
                </a:lnTo>
                <a:lnTo>
                  <a:pt x="100" y="173"/>
                </a:lnTo>
                <a:lnTo>
                  <a:pt x="181" y="173"/>
                </a:lnTo>
                <a:lnTo>
                  <a:pt x="181" y="173"/>
                </a:lnTo>
                <a:lnTo>
                  <a:pt x="193" y="172"/>
                </a:lnTo>
                <a:lnTo>
                  <a:pt x="204" y="168"/>
                </a:lnTo>
                <a:lnTo>
                  <a:pt x="215" y="162"/>
                </a:lnTo>
                <a:lnTo>
                  <a:pt x="224" y="154"/>
                </a:lnTo>
                <a:lnTo>
                  <a:pt x="224" y="154"/>
                </a:lnTo>
                <a:lnTo>
                  <a:pt x="231" y="146"/>
                </a:lnTo>
                <a:lnTo>
                  <a:pt x="237" y="135"/>
                </a:lnTo>
                <a:lnTo>
                  <a:pt x="241" y="124"/>
                </a:lnTo>
                <a:lnTo>
                  <a:pt x="242" y="111"/>
                </a:lnTo>
                <a:lnTo>
                  <a:pt x="242" y="111"/>
                </a:lnTo>
                <a:lnTo>
                  <a:pt x="242" y="111"/>
                </a:lnTo>
                <a:lnTo>
                  <a:pt x="241" y="99"/>
                </a:lnTo>
                <a:lnTo>
                  <a:pt x="237" y="86"/>
                </a:lnTo>
                <a:lnTo>
                  <a:pt x="231" y="77"/>
                </a:lnTo>
                <a:lnTo>
                  <a:pt x="224" y="68"/>
                </a:lnTo>
                <a:lnTo>
                  <a:pt x="224" y="68"/>
                </a:lnTo>
                <a:lnTo>
                  <a:pt x="215" y="60"/>
                </a:lnTo>
                <a:lnTo>
                  <a:pt x="204" y="54"/>
                </a:lnTo>
                <a:lnTo>
                  <a:pt x="193" y="51"/>
                </a:lnTo>
                <a:lnTo>
                  <a:pt x="181" y="49"/>
                </a:lnTo>
                <a:lnTo>
                  <a:pt x="100" y="49"/>
                </a:lnTo>
                <a:lnTo>
                  <a:pt x="100" y="49"/>
                </a:lnTo>
                <a:lnTo>
                  <a:pt x="89" y="51"/>
                </a:lnTo>
                <a:lnTo>
                  <a:pt x="79" y="53"/>
                </a:lnTo>
                <a:lnTo>
                  <a:pt x="69" y="58"/>
                </a:lnTo>
                <a:lnTo>
                  <a:pt x="61" y="63"/>
                </a:lnTo>
                <a:lnTo>
                  <a:pt x="0" y="63"/>
                </a:lnTo>
                <a:lnTo>
                  <a:pt x="0" y="63"/>
                </a:lnTo>
                <a:lnTo>
                  <a:pt x="4" y="56"/>
                </a:lnTo>
                <a:lnTo>
                  <a:pt x="9" y="47"/>
                </a:lnTo>
                <a:lnTo>
                  <a:pt x="15" y="39"/>
                </a:lnTo>
                <a:lnTo>
                  <a:pt x="21" y="32"/>
                </a:lnTo>
                <a:lnTo>
                  <a:pt x="21" y="32"/>
                </a:lnTo>
                <a:lnTo>
                  <a:pt x="30" y="26"/>
                </a:lnTo>
                <a:lnTo>
                  <a:pt x="38" y="18"/>
                </a:lnTo>
                <a:lnTo>
                  <a:pt x="47" y="13"/>
                </a:lnTo>
                <a:lnTo>
                  <a:pt x="57" y="9"/>
                </a:lnTo>
                <a:lnTo>
                  <a:pt x="67" y="5"/>
                </a:lnTo>
                <a:lnTo>
                  <a:pt x="78" y="2"/>
                </a:lnTo>
                <a:lnTo>
                  <a:pt x="89" y="0"/>
                </a:lnTo>
                <a:lnTo>
                  <a:pt x="100" y="0"/>
                </a:lnTo>
                <a:lnTo>
                  <a:pt x="10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45" name="AutoShape 7">
            <a:hlinkClick r:id="rId6" action="ppaction://hlinksldjump"/>
          </p:cNvPr>
          <p:cNvSpPr/>
          <p:nvPr/>
        </p:nvSpPr>
        <p:spPr bwMode="auto">
          <a:xfrm>
            <a:off x="8995410" y="3910965"/>
            <a:ext cx="485775" cy="532765"/>
          </a:xfrm>
          <a:custGeom>
            <a:avLst/>
            <a:gdLst>
              <a:gd name="connsiteX0" fmla="*/ 354097 w 510823"/>
              <a:gd name="connsiteY0" fmla="*/ 67390 h 606016"/>
              <a:gd name="connsiteX1" fmla="*/ 370962 w 510823"/>
              <a:gd name="connsiteY1" fmla="*/ 84214 h 606016"/>
              <a:gd name="connsiteX2" fmla="*/ 370962 w 510823"/>
              <a:gd name="connsiteY2" fmla="*/ 160013 h 606016"/>
              <a:gd name="connsiteX3" fmla="*/ 354097 w 510823"/>
              <a:gd name="connsiteY3" fmla="*/ 176837 h 606016"/>
              <a:gd name="connsiteX4" fmla="*/ 337232 w 510823"/>
              <a:gd name="connsiteY4" fmla="*/ 160013 h 606016"/>
              <a:gd name="connsiteX5" fmla="*/ 337232 w 510823"/>
              <a:gd name="connsiteY5" fmla="*/ 84214 h 606016"/>
              <a:gd name="connsiteX6" fmla="*/ 354097 w 510823"/>
              <a:gd name="connsiteY6" fmla="*/ 67390 h 606016"/>
              <a:gd name="connsiteX7" fmla="*/ 269666 w 510823"/>
              <a:gd name="connsiteY7" fmla="*/ 67390 h 606016"/>
              <a:gd name="connsiteX8" fmla="*/ 286496 w 510823"/>
              <a:gd name="connsiteY8" fmla="*/ 84214 h 606016"/>
              <a:gd name="connsiteX9" fmla="*/ 286496 w 510823"/>
              <a:gd name="connsiteY9" fmla="*/ 160013 h 606016"/>
              <a:gd name="connsiteX10" fmla="*/ 269666 w 510823"/>
              <a:gd name="connsiteY10" fmla="*/ 176837 h 606016"/>
              <a:gd name="connsiteX11" fmla="*/ 252836 w 510823"/>
              <a:gd name="connsiteY11" fmla="*/ 160013 h 606016"/>
              <a:gd name="connsiteX12" fmla="*/ 252836 w 510823"/>
              <a:gd name="connsiteY12" fmla="*/ 84214 h 606016"/>
              <a:gd name="connsiteX13" fmla="*/ 269666 w 510823"/>
              <a:gd name="connsiteY13" fmla="*/ 67390 h 606016"/>
              <a:gd name="connsiteX14" fmla="*/ 185296 w 510823"/>
              <a:gd name="connsiteY14" fmla="*/ 67390 h 606016"/>
              <a:gd name="connsiteX15" fmla="*/ 202151 w 510823"/>
              <a:gd name="connsiteY15" fmla="*/ 84214 h 606016"/>
              <a:gd name="connsiteX16" fmla="*/ 202151 w 510823"/>
              <a:gd name="connsiteY16" fmla="*/ 160013 h 606016"/>
              <a:gd name="connsiteX17" fmla="*/ 185296 w 510823"/>
              <a:gd name="connsiteY17" fmla="*/ 176837 h 606016"/>
              <a:gd name="connsiteX18" fmla="*/ 168440 w 510823"/>
              <a:gd name="connsiteY18" fmla="*/ 160013 h 606016"/>
              <a:gd name="connsiteX19" fmla="*/ 168440 w 510823"/>
              <a:gd name="connsiteY19" fmla="*/ 84214 h 606016"/>
              <a:gd name="connsiteX20" fmla="*/ 185296 w 510823"/>
              <a:gd name="connsiteY20" fmla="*/ 67390 h 606016"/>
              <a:gd name="connsiteX21" fmla="*/ 101085 w 510823"/>
              <a:gd name="connsiteY21" fmla="*/ 67390 h 606016"/>
              <a:gd name="connsiteX22" fmla="*/ 117915 w 510823"/>
              <a:gd name="connsiteY22" fmla="*/ 84214 h 606016"/>
              <a:gd name="connsiteX23" fmla="*/ 117915 w 510823"/>
              <a:gd name="connsiteY23" fmla="*/ 160013 h 606016"/>
              <a:gd name="connsiteX24" fmla="*/ 101085 w 510823"/>
              <a:gd name="connsiteY24" fmla="*/ 176837 h 606016"/>
              <a:gd name="connsiteX25" fmla="*/ 84255 w 510823"/>
              <a:gd name="connsiteY25" fmla="*/ 160013 h 606016"/>
              <a:gd name="connsiteX26" fmla="*/ 84255 w 510823"/>
              <a:gd name="connsiteY26" fmla="*/ 84214 h 606016"/>
              <a:gd name="connsiteX27" fmla="*/ 101085 w 510823"/>
              <a:gd name="connsiteY27" fmla="*/ 67390 h 606016"/>
              <a:gd name="connsiteX28" fmla="*/ 33696 w 510823"/>
              <a:gd name="connsiteY28" fmla="*/ 33648 h 606016"/>
              <a:gd name="connsiteX29" fmla="*/ 33696 w 510823"/>
              <a:gd name="connsiteY29" fmla="*/ 253521 h 606016"/>
              <a:gd name="connsiteX30" fmla="*/ 59058 w 510823"/>
              <a:gd name="connsiteY30" fmla="*/ 253521 h 606016"/>
              <a:gd name="connsiteX31" fmla="*/ 75907 w 510823"/>
              <a:gd name="connsiteY31" fmla="*/ 270345 h 606016"/>
              <a:gd name="connsiteX32" fmla="*/ 75907 w 510823"/>
              <a:gd name="connsiteY32" fmla="*/ 386322 h 606016"/>
              <a:gd name="connsiteX33" fmla="*/ 59058 w 510823"/>
              <a:gd name="connsiteY33" fmla="*/ 403146 h 606016"/>
              <a:gd name="connsiteX34" fmla="*/ 33696 w 510823"/>
              <a:gd name="connsiteY34" fmla="*/ 403146 h 606016"/>
              <a:gd name="connsiteX35" fmla="*/ 33696 w 510823"/>
              <a:gd name="connsiteY35" fmla="*/ 572458 h 606016"/>
              <a:gd name="connsiteX36" fmla="*/ 477127 w 510823"/>
              <a:gd name="connsiteY36" fmla="*/ 572458 h 606016"/>
              <a:gd name="connsiteX37" fmla="*/ 477127 w 510823"/>
              <a:gd name="connsiteY37" fmla="*/ 403146 h 606016"/>
              <a:gd name="connsiteX38" fmla="*/ 451765 w 510823"/>
              <a:gd name="connsiteY38" fmla="*/ 403146 h 606016"/>
              <a:gd name="connsiteX39" fmla="*/ 434917 w 510823"/>
              <a:gd name="connsiteY39" fmla="*/ 386322 h 606016"/>
              <a:gd name="connsiteX40" fmla="*/ 434917 w 510823"/>
              <a:gd name="connsiteY40" fmla="*/ 270345 h 606016"/>
              <a:gd name="connsiteX41" fmla="*/ 451765 w 510823"/>
              <a:gd name="connsiteY41" fmla="*/ 253521 h 606016"/>
              <a:gd name="connsiteX42" fmla="*/ 477127 w 510823"/>
              <a:gd name="connsiteY42" fmla="*/ 253521 h 606016"/>
              <a:gd name="connsiteX43" fmla="*/ 477127 w 510823"/>
              <a:gd name="connsiteY43" fmla="*/ 122420 h 606016"/>
              <a:gd name="connsiteX44" fmla="*/ 388225 w 510823"/>
              <a:gd name="connsiteY44" fmla="*/ 33648 h 606016"/>
              <a:gd name="connsiteX45" fmla="*/ 16848 w 510823"/>
              <a:gd name="connsiteY45" fmla="*/ 0 h 606016"/>
              <a:gd name="connsiteX46" fmla="*/ 395126 w 510823"/>
              <a:gd name="connsiteY46" fmla="*/ 0 h 606016"/>
              <a:gd name="connsiteX47" fmla="*/ 407135 w 510823"/>
              <a:gd name="connsiteY47" fmla="*/ 4922 h 606016"/>
              <a:gd name="connsiteX48" fmla="*/ 505804 w 510823"/>
              <a:gd name="connsiteY48" fmla="*/ 103538 h 606016"/>
              <a:gd name="connsiteX49" fmla="*/ 510733 w 510823"/>
              <a:gd name="connsiteY49" fmla="*/ 115530 h 606016"/>
              <a:gd name="connsiteX50" fmla="*/ 510733 w 510823"/>
              <a:gd name="connsiteY50" fmla="*/ 270345 h 606016"/>
              <a:gd name="connsiteX51" fmla="*/ 493885 w 510823"/>
              <a:gd name="connsiteY51" fmla="*/ 287169 h 606016"/>
              <a:gd name="connsiteX52" fmla="*/ 493885 w 510823"/>
              <a:gd name="connsiteY52" fmla="*/ 287348 h 606016"/>
              <a:gd name="connsiteX53" fmla="*/ 468613 w 510823"/>
              <a:gd name="connsiteY53" fmla="*/ 287348 h 606016"/>
              <a:gd name="connsiteX54" fmla="*/ 468613 w 510823"/>
              <a:gd name="connsiteY54" fmla="*/ 369498 h 606016"/>
              <a:gd name="connsiteX55" fmla="*/ 493975 w 510823"/>
              <a:gd name="connsiteY55" fmla="*/ 369498 h 606016"/>
              <a:gd name="connsiteX56" fmla="*/ 510823 w 510823"/>
              <a:gd name="connsiteY56" fmla="*/ 386322 h 606016"/>
              <a:gd name="connsiteX57" fmla="*/ 510823 w 510823"/>
              <a:gd name="connsiteY57" fmla="*/ 589192 h 606016"/>
              <a:gd name="connsiteX58" fmla="*/ 493975 w 510823"/>
              <a:gd name="connsiteY58" fmla="*/ 606016 h 606016"/>
              <a:gd name="connsiteX59" fmla="*/ 16848 w 510823"/>
              <a:gd name="connsiteY59" fmla="*/ 606016 h 606016"/>
              <a:gd name="connsiteX60" fmla="*/ 0 w 510823"/>
              <a:gd name="connsiteY60" fmla="*/ 589192 h 606016"/>
              <a:gd name="connsiteX61" fmla="*/ 0 w 510823"/>
              <a:gd name="connsiteY61" fmla="*/ 386233 h 606016"/>
              <a:gd name="connsiteX62" fmla="*/ 16848 w 510823"/>
              <a:gd name="connsiteY62" fmla="*/ 369409 h 606016"/>
              <a:gd name="connsiteX63" fmla="*/ 42210 w 510823"/>
              <a:gd name="connsiteY63" fmla="*/ 369409 h 606016"/>
              <a:gd name="connsiteX64" fmla="*/ 42210 w 510823"/>
              <a:gd name="connsiteY64" fmla="*/ 287169 h 606016"/>
              <a:gd name="connsiteX65" fmla="*/ 16848 w 510823"/>
              <a:gd name="connsiteY65" fmla="*/ 287169 h 606016"/>
              <a:gd name="connsiteX66" fmla="*/ 0 w 510823"/>
              <a:gd name="connsiteY66" fmla="*/ 270345 h 606016"/>
              <a:gd name="connsiteX67" fmla="*/ 0 w 510823"/>
              <a:gd name="connsiteY67" fmla="*/ 16824 h 606016"/>
              <a:gd name="connsiteX68" fmla="*/ 16848 w 510823"/>
              <a:gd name="connsiteY68" fmla="*/ 0 h 606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10823" h="606016">
                <a:moveTo>
                  <a:pt x="354097" y="67390"/>
                </a:moveTo>
                <a:cubicBezTo>
                  <a:pt x="363247" y="67390"/>
                  <a:pt x="370962" y="74907"/>
                  <a:pt x="370962" y="84214"/>
                </a:cubicBezTo>
                <a:lnTo>
                  <a:pt x="370962" y="160013"/>
                </a:lnTo>
                <a:cubicBezTo>
                  <a:pt x="370962" y="169320"/>
                  <a:pt x="363427" y="176837"/>
                  <a:pt x="354097" y="176837"/>
                </a:cubicBezTo>
                <a:cubicBezTo>
                  <a:pt x="344767" y="176837"/>
                  <a:pt x="337232" y="169320"/>
                  <a:pt x="337232" y="160013"/>
                </a:cubicBezTo>
                <a:lnTo>
                  <a:pt x="337232" y="84214"/>
                </a:lnTo>
                <a:cubicBezTo>
                  <a:pt x="337232" y="74907"/>
                  <a:pt x="344767" y="67390"/>
                  <a:pt x="354097" y="67390"/>
                </a:cubicBezTo>
                <a:close/>
                <a:moveTo>
                  <a:pt x="269666" y="67390"/>
                </a:moveTo>
                <a:cubicBezTo>
                  <a:pt x="278976" y="67390"/>
                  <a:pt x="286496" y="74907"/>
                  <a:pt x="286496" y="84214"/>
                </a:cubicBezTo>
                <a:lnTo>
                  <a:pt x="286496" y="160013"/>
                </a:lnTo>
                <a:cubicBezTo>
                  <a:pt x="286496" y="169320"/>
                  <a:pt x="278976" y="176837"/>
                  <a:pt x="269666" y="176837"/>
                </a:cubicBezTo>
                <a:cubicBezTo>
                  <a:pt x="260356" y="176837"/>
                  <a:pt x="252836" y="169320"/>
                  <a:pt x="252836" y="160013"/>
                </a:cubicBezTo>
                <a:lnTo>
                  <a:pt x="252836" y="84214"/>
                </a:lnTo>
                <a:cubicBezTo>
                  <a:pt x="252836" y="74907"/>
                  <a:pt x="260356" y="67390"/>
                  <a:pt x="269666" y="67390"/>
                </a:cubicBezTo>
                <a:close/>
                <a:moveTo>
                  <a:pt x="185296" y="67390"/>
                </a:moveTo>
                <a:cubicBezTo>
                  <a:pt x="194620" y="67390"/>
                  <a:pt x="202241" y="74907"/>
                  <a:pt x="202151" y="84214"/>
                </a:cubicBezTo>
                <a:lnTo>
                  <a:pt x="202151" y="160013"/>
                </a:lnTo>
                <a:cubicBezTo>
                  <a:pt x="202151" y="169320"/>
                  <a:pt x="194620" y="176837"/>
                  <a:pt x="185296" y="176837"/>
                </a:cubicBezTo>
                <a:cubicBezTo>
                  <a:pt x="175971" y="176837"/>
                  <a:pt x="168440" y="169320"/>
                  <a:pt x="168440" y="160013"/>
                </a:cubicBezTo>
                <a:lnTo>
                  <a:pt x="168440" y="84214"/>
                </a:lnTo>
                <a:cubicBezTo>
                  <a:pt x="168440" y="74907"/>
                  <a:pt x="175971" y="67390"/>
                  <a:pt x="185296" y="67390"/>
                </a:cubicBezTo>
                <a:close/>
                <a:moveTo>
                  <a:pt x="101085" y="67390"/>
                </a:moveTo>
                <a:cubicBezTo>
                  <a:pt x="110395" y="67390"/>
                  <a:pt x="117915" y="74907"/>
                  <a:pt x="117915" y="84214"/>
                </a:cubicBezTo>
                <a:lnTo>
                  <a:pt x="117915" y="160013"/>
                </a:lnTo>
                <a:cubicBezTo>
                  <a:pt x="117915" y="169320"/>
                  <a:pt x="110395" y="176837"/>
                  <a:pt x="101085" y="176837"/>
                </a:cubicBezTo>
                <a:cubicBezTo>
                  <a:pt x="91775" y="176837"/>
                  <a:pt x="84255" y="169320"/>
                  <a:pt x="84255" y="160013"/>
                </a:cubicBezTo>
                <a:lnTo>
                  <a:pt x="84255" y="84214"/>
                </a:lnTo>
                <a:cubicBezTo>
                  <a:pt x="84255" y="74907"/>
                  <a:pt x="91775" y="67390"/>
                  <a:pt x="101085" y="67390"/>
                </a:cubicBezTo>
                <a:close/>
                <a:moveTo>
                  <a:pt x="33696" y="33648"/>
                </a:moveTo>
                <a:lnTo>
                  <a:pt x="33696" y="253521"/>
                </a:lnTo>
                <a:lnTo>
                  <a:pt x="59058" y="253521"/>
                </a:lnTo>
                <a:cubicBezTo>
                  <a:pt x="68379" y="253521"/>
                  <a:pt x="75907" y="261038"/>
                  <a:pt x="75907" y="270345"/>
                </a:cubicBezTo>
                <a:lnTo>
                  <a:pt x="75907" y="386322"/>
                </a:lnTo>
                <a:cubicBezTo>
                  <a:pt x="75907" y="395629"/>
                  <a:pt x="68379" y="403146"/>
                  <a:pt x="59058" y="403146"/>
                </a:cubicBezTo>
                <a:lnTo>
                  <a:pt x="33696" y="403146"/>
                </a:lnTo>
                <a:lnTo>
                  <a:pt x="33696" y="572458"/>
                </a:lnTo>
                <a:lnTo>
                  <a:pt x="477127" y="572458"/>
                </a:lnTo>
                <a:lnTo>
                  <a:pt x="477127" y="403146"/>
                </a:lnTo>
                <a:lnTo>
                  <a:pt x="451765" y="403146"/>
                </a:lnTo>
                <a:cubicBezTo>
                  <a:pt x="442444" y="403146"/>
                  <a:pt x="434917" y="395629"/>
                  <a:pt x="434917" y="386322"/>
                </a:cubicBezTo>
                <a:lnTo>
                  <a:pt x="434917" y="270345"/>
                </a:lnTo>
                <a:cubicBezTo>
                  <a:pt x="434917" y="261038"/>
                  <a:pt x="442444" y="253521"/>
                  <a:pt x="451765" y="253521"/>
                </a:cubicBezTo>
                <a:lnTo>
                  <a:pt x="477127" y="253521"/>
                </a:lnTo>
                <a:lnTo>
                  <a:pt x="477127" y="122420"/>
                </a:lnTo>
                <a:lnTo>
                  <a:pt x="388225" y="33648"/>
                </a:lnTo>
                <a:close/>
                <a:moveTo>
                  <a:pt x="16848" y="0"/>
                </a:moveTo>
                <a:lnTo>
                  <a:pt x="395126" y="0"/>
                </a:lnTo>
                <a:cubicBezTo>
                  <a:pt x="399697" y="0"/>
                  <a:pt x="403998" y="1701"/>
                  <a:pt x="407135" y="4922"/>
                </a:cubicBezTo>
                <a:lnTo>
                  <a:pt x="505804" y="103538"/>
                </a:lnTo>
                <a:cubicBezTo>
                  <a:pt x="508941" y="106760"/>
                  <a:pt x="510733" y="111055"/>
                  <a:pt x="510733" y="115530"/>
                </a:cubicBezTo>
                <a:lnTo>
                  <a:pt x="510733" y="270345"/>
                </a:lnTo>
                <a:cubicBezTo>
                  <a:pt x="510733" y="279652"/>
                  <a:pt x="503205" y="287169"/>
                  <a:pt x="493885" y="287169"/>
                </a:cubicBezTo>
                <a:lnTo>
                  <a:pt x="493885" y="287348"/>
                </a:lnTo>
                <a:lnTo>
                  <a:pt x="468613" y="287348"/>
                </a:lnTo>
                <a:lnTo>
                  <a:pt x="468613" y="369498"/>
                </a:lnTo>
                <a:lnTo>
                  <a:pt x="493975" y="369498"/>
                </a:lnTo>
                <a:cubicBezTo>
                  <a:pt x="503295" y="369498"/>
                  <a:pt x="510823" y="377015"/>
                  <a:pt x="510823" y="386322"/>
                </a:cubicBezTo>
                <a:lnTo>
                  <a:pt x="510823" y="589192"/>
                </a:lnTo>
                <a:cubicBezTo>
                  <a:pt x="510823" y="598499"/>
                  <a:pt x="503295" y="606016"/>
                  <a:pt x="493975" y="606016"/>
                </a:cubicBezTo>
                <a:lnTo>
                  <a:pt x="16848" y="606016"/>
                </a:lnTo>
                <a:cubicBezTo>
                  <a:pt x="7528" y="606016"/>
                  <a:pt x="0" y="598499"/>
                  <a:pt x="0" y="589192"/>
                </a:cubicBezTo>
                <a:lnTo>
                  <a:pt x="0" y="386233"/>
                </a:lnTo>
                <a:cubicBezTo>
                  <a:pt x="0" y="376926"/>
                  <a:pt x="7528" y="369409"/>
                  <a:pt x="16848" y="369409"/>
                </a:cubicBezTo>
                <a:lnTo>
                  <a:pt x="42210" y="369409"/>
                </a:lnTo>
                <a:lnTo>
                  <a:pt x="42210" y="287169"/>
                </a:lnTo>
                <a:lnTo>
                  <a:pt x="16848" y="287169"/>
                </a:lnTo>
                <a:cubicBezTo>
                  <a:pt x="7528" y="287169"/>
                  <a:pt x="0" y="279652"/>
                  <a:pt x="0" y="270345"/>
                </a:cubicBezTo>
                <a:lnTo>
                  <a:pt x="0" y="16824"/>
                </a:lnTo>
                <a:cubicBezTo>
                  <a:pt x="0" y="7517"/>
                  <a:pt x="7528" y="0"/>
                  <a:pt x="168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260020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2093289" y="1668086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250173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920438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9149005" y="1929092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178479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6680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en-US" altLang="zh-CN" sz="36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66680" y="383348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778008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DF629A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endParaRPr lang="zh-CN" altLang="en-US" sz="3600" dirty="0">
              <a:solidFill>
                <a:srgbClr val="DF629A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782453" y="3892544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181880" y="2148805"/>
            <a:ext cx="2470983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需求分析，分布式爬虫整体性能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181880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爬虫策略，URL去重，网页结构化，分布式调度算法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42107" y="367335"/>
            <a:ext cx="57994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Here is your title</a:t>
            </a:r>
            <a:endParaRPr lang="zh-CN" altLang="en-US" sz="54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326314" y="2164045"/>
            <a:ext cx="247098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总体框架图，通讯模块，爬虫模块，前端模块，数据库模块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201219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反爬虫机制，</a:t>
            </a:r>
            <a:r>
              <a:rPr lang="en-US" altLang="zh-CN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Tornado</a:t>
            </a:r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通讯模块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743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整体介绍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174372" y="368322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功能性要求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0717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框架介绍</a:t>
            </a:r>
            <a:endParaRPr lang="zh-CN" altLang="en-US" sz="2800" dirty="0" smtClean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067055" y="363406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面向对象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2082796" y="363432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椭圆 179"/>
          <p:cNvSpPr/>
          <p:nvPr/>
        </p:nvSpPr>
        <p:spPr>
          <a:xfrm>
            <a:off x="8662006" y="1668086"/>
            <a:ext cx="1086937" cy="1086937"/>
          </a:xfrm>
          <a:prstGeom prst="ellipse">
            <a:avLst/>
          </a:prstGeom>
          <a:solidFill>
            <a:srgbClr val="DF629A">
              <a:alpha val="97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椭圆 180"/>
          <p:cNvSpPr/>
          <p:nvPr/>
        </p:nvSpPr>
        <p:spPr>
          <a:xfrm>
            <a:off x="911399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05" name="椭圆 204"/>
          <p:cNvSpPr/>
          <p:nvPr/>
        </p:nvSpPr>
        <p:spPr>
          <a:xfrm>
            <a:off x="8695056" y="363432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grpSp>
        <p:nvGrpSpPr>
          <p:cNvPr id="264" name="组合 263"/>
          <p:cNvGrpSpPr/>
          <p:nvPr/>
        </p:nvGrpSpPr>
        <p:grpSpPr>
          <a:xfrm rot="1800000">
            <a:off x="3888005" y="601678"/>
            <a:ext cx="6057088" cy="5847419"/>
            <a:chOff x="9092565" y="4768851"/>
            <a:chExt cx="559435" cy="540070"/>
          </a:xfrm>
        </p:grpSpPr>
        <p:sp>
          <p:nvSpPr>
            <p:cNvPr id="265" name="Line 182"/>
            <p:cNvSpPr>
              <a:spLocks noChangeShapeType="1"/>
            </p:cNvSpPr>
            <p:nvPr/>
          </p:nvSpPr>
          <p:spPr bwMode="auto">
            <a:xfrm>
              <a:off x="9170988" y="4922838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Line 183"/>
            <p:cNvSpPr>
              <a:spLocks noChangeShapeType="1"/>
            </p:cNvSpPr>
            <p:nvPr/>
          </p:nvSpPr>
          <p:spPr bwMode="auto">
            <a:xfrm>
              <a:off x="9170988" y="4968876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Line 184"/>
            <p:cNvSpPr>
              <a:spLocks noChangeShapeType="1"/>
            </p:cNvSpPr>
            <p:nvPr/>
          </p:nvSpPr>
          <p:spPr bwMode="auto">
            <a:xfrm>
              <a:off x="9170988" y="5016501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Line 185"/>
            <p:cNvSpPr>
              <a:spLocks noChangeShapeType="1"/>
            </p:cNvSpPr>
            <p:nvPr/>
          </p:nvSpPr>
          <p:spPr bwMode="auto">
            <a:xfrm>
              <a:off x="9170988" y="5129213"/>
              <a:ext cx="1127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186"/>
            <p:cNvSpPr/>
            <p:nvPr/>
          </p:nvSpPr>
          <p:spPr bwMode="auto">
            <a:xfrm>
              <a:off x="9092565" y="4803776"/>
              <a:ext cx="559435" cy="505145"/>
            </a:xfrm>
            <a:custGeom>
              <a:avLst/>
              <a:gdLst>
                <a:gd name="T0" fmla="*/ 155 w 155"/>
                <a:gd name="T1" fmla="*/ 112 h 120"/>
                <a:gd name="T2" fmla="*/ 147 w 155"/>
                <a:gd name="T3" fmla="*/ 120 h 120"/>
                <a:gd name="T4" fmla="*/ 8 w 155"/>
                <a:gd name="T5" fmla="*/ 120 h 120"/>
                <a:gd name="T6" fmla="*/ 0 w 155"/>
                <a:gd name="T7" fmla="*/ 112 h 120"/>
                <a:gd name="T8" fmla="*/ 0 w 155"/>
                <a:gd name="T9" fmla="*/ 8 h 120"/>
                <a:gd name="T10" fmla="*/ 8 w 155"/>
                <a:gd name="T11" fmla="*/ 0 h 120"/>
                <a:gd name="T12" fmla="*/ 147 w 155"/>
                <a:gd name="T13" fmla="*/ 0 h 120"/>
                <a:gd name="T14" fmla="*/ 155 w 155"/>
                <a:gd name="T15" fmla="*/ 8 h 120"/>
                <a:gd name="T16" fmla="*/ 155 w 155"/>
                <a:gd name="T17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120">
                  <a:moveTo>
                    <a:pt x="155" y="112"/>
                  </a:moveTo>
                  <a:cubicBezTo>
                    <a:pt x="155" y="116"/>
                    <a:pt x="151" y="120"/>
                    <a:pt x="147" y="120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4" y="120"/>
                    <a:pt x="0" y="116"/>
                    <a:pt x="0" y="1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51" y="0"/>
                    <a:pt x="155" y="3"/>
                    <a:pt x="155" y="8"/>
                  </a:cubicBezTo>
                  <a:lnTo>
                    <a:pt x="155" y="112"/>
                  </a:lnTo>
                  <a:close/>
                </a:path>
              </a:pathLst>
            </a:custGeom>
            <a:noFill/>
            <a:ln w="30163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187"/>
            <p:cNvSpPr/>
            <p:nvPr/>
          </p:nvSpPr>
          <p:spPr bwMode="auto">
            <a:xfrm>
              <a:off x="9178782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188"/>
            <p:cNvSpPr/>
            <p:nvPr/>
          </p:nvSpPr>
          <p:spPr bwMode="auto">
            <a:xfrm>
              <a:off x="9393094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189"/>
            <p:cNvSpPr/>
            <p:nvPr/>
          </p:nvSpPr>
          <p:spPr bwMode="auto">
            <a:xfrm>
              <a:off x="9497869" y="4768851"/>
              <a:ext cx="60325" cy="65088"/>
            </a:xfrm>
            <a:custGeom>
              <a:avLst/>
              <a:gdLst>
                <a:gd name="T0" fmla="*/ 16 w 16"/>
                <a:gd name="T1" fmla="*/ 13 h 17"/>
                <a:gd name="T2" fmla="*/ 12 w 16"/>
                <a:gd name="T3" fmla="*/ 17 h 17"/>
                <a:gd name="T4" fmla="*/ 4 w 16"/>
                <a:gd name="T5" fmla="*/ 17 h 17"/>
                <a:gd name="T6" fmla="*/ 0 w 16"/>
                <a:gd name="T7" fmla="*/ 13 h 17"/>
                <a:gd name="T8" fmla="*/ 0 w 16"/>
                <a:gd name="T9" fmla="*/ 4 h 17"/>
                <a:gd name="T10" fmla="*/ 4 w 16"/>
                <a:gd name="T11" fmla="*/ 0 h 17"/>
                <a:gd name="T12" fmla="*/ 12 w 16"/>
                <a:gd name="T13" fmla="*/ 0 h 17"/>
                <a:gd name="T14" fmla="*/ 16 w 16"/>
                <a:gd name="T15" fmla="*/ 4 h 17"/>
                <a:gd name="T16" fmla="*/ 16 w 16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7">
                  <a:moveTo>
                    <a:pt x="16" y="13"/>
                  </a:moveTo>
                  <a:cubicBezTo>
                    <a:pt x="16" y="15"/>
                    <a:pt x="14" y="17"/>
                    <a:pt x="12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6" y="2"/>
                    <a:pt x="16" y="4"/>
                  </a:cubicBezTo>
                  <a:lnTo>
                    <a:pt x="16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190"/>
            <p:cNvSpPr/>
            <p:nvPr/>
          </p:nvSpPr>
          <p:spPr bwMode="auto">
            <a:xfrm>
              <a:off x="9288319" y="4768851"/>
              <a:ext cx="55563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3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1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3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4" name="椭圆 273"/>
          <p:cNvSpPr/>
          <p:nvPr/>
        </p:nvSpPr>
        <p:spPr>
          <a:xfrm>
            <a:off x="246873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75" name="椭圆 274"/>
          <p:cNvSpPr/>
          <p:nvPr/>
        </p:nvSpPr>
        <p:spPr>
          <a:xfrm>
            <a:off x="9145487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文本框 275"/>
          <p:cNvSpPr txBox="1"/>
          <p:nvPr/>
        </p:nvSpPr>
        <p:spPr>
          <a:xfrm>
            <a:off x="1566708" y="566939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endParaRPr lang="en-US" altLang="zh-CN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7" name="文本框 276"/>
          <p:cNvSpPr txBox="1"/>
          <p:nvPr/>
        </p:nvSpPr>
        <p:spPr>
          <a:xfrm>
            <a:off x="9782483" y="558811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6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8" name="矩形 277"/>
          <p:cNvSpPr/>
          <p:nvPr/>
        </p:nvSpPr>
        <p:spPr>
          <a:xfrm>
            <a:off x="3148889" y="5911702"/>
            <a:ext cx="2470984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开发模型，开发文档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1" name="矩形 280"/>
          <p:cNvSpPr/>
          <p:nvPr/>
        </p:nvSpPr>
        <p:spPr>
          <a:xfrm>
            <a:off x="6798945" y="5911850"/>
            <a:ext cx="1863090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视频展示，图片展示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2" name="文本框 281"/>
          <p:cNvSpPr txBox="1"/>
          <p:nvPr/>
        </p:nvSpPr>
        <p:spPr>
          <a:xfrm>
            <a:off x="3141381" y="549754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开发流程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3" name="文本框 282"/>
          <p:cNvSpPr txBox="1"/>
          <p:nvPr/>
        </p:nvSpPr>
        <p:spPr>
          <a:xfrm>
            <a:off x="7072164" y="541155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效果展示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4" name="椭圆 283">
            <a:hlinkClick r:id="rId1" action="ppaction://hlinksldjump"/>
          </p:cNvPr>
          <p:cNvSpPr/>
          <p:nvPr/>
        </p:nvSpPr>
        <p:spPr>
          <a:xfrm>
            <a:off x="2057423" y="544864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椭圆 291"/>
          <p:cNvSpPr/>
          <p:nvPr/>
        </p:nvSpPr>
        <p:spPr>
          <a:xfrm>
            <a:off x="908099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93" name="椭圆 292"/>
          <p:cNvSpPr/>
          <p:nvPr/>
        </p:nvSpPr>
        <p:spPr>
          <a:xfrm>
            <a:off x="8662065" y="544864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AutoShape 115">
            <a:hlinkClick r:id="rId2" action="ppaction://hlinksldjump"/>
          </p:cNvPr>
          <p:cNvSpPr/>
          <p:nvPr/>
        </p:nvSpPr>
        <p:spPr bwMode="auto">
          <a:xfrm>
            <a:off x="8808720" y="2014855"/>
            <a:ext cx="791210" cy="456565"/>
          </a:xfrm>
          <a:custGeom>
            <a:avLst/>
            <a:gdLst>
              <a:gd name="connsiteX0" fmla="*/ 422686 w 609120"/>
              <a:gd name="connsiteY0" fmla="*/ 35565 h 329752"/>
              <a:gd name="connsiteX1" fmla="*/ 609120 w 609120"/>
              <a:gd name="connsiteY1" fmla="*/ 136544 h 329752"/>
              <a:gd name="connsiteX2" fmla="*/ 609120 w 609120"/>
              <a:gd name="connsiteY2" fmla="*/ 192503 h 329752"/>
              <a:gd name="connsiteX3" fmla="*/ 422686 w 609120"/>
              <a:gd name="connsiteY3" fmla="*/ 294187 h 329752"/>
              <a:gd name="connsiteX4" fmla="*/ 422686 w 609120"/>
              <a:gd name="connsiteY4" fmla="*/ 228561 h 329752"/>
              <a:gd name="connsiteX5" fmla="*/ 552597 w 609120"/>
              <a:gd name="connsiteY5" fmla="*/ 164418 h 329752"/>
              <a:gd name="connsiteX6" fmla="*/ 422686 w 609120"/>
              <a:gd name="connsiteY6" fmla="*/ 100838 h 329752"/>
              <a:gd name="connsiteX7" fmla="*/ 186434 w 609120"/>
              <a:gd name="connsiteY7" fmla="*/ 35565 h 329752"/>
              <a:gd name="connsiteX8" fmla="*/ 186434 w 609120"/>
              <a:gd name="connsiteY8" fmla="*/ 101614 h 329752"/>
              <a:gd name="connsiteX9" fmla="*/ 56523 w 609120"/>
              <a:gd name="connsiteY9" fmla="*/ 163853 h 329752"/>
              <a:gd name="connsiteX10" fmla="*/ 186434 w 609120"/>
              <a:gd name="connsiteY10" fmla="*/ 228561 h 329752"/>
              <a:gd name="connsiteX11" fmla="*/ 186434 w 609120"/>
              <a:gd name="connsiteY11" fmla="*/ 294187 h 329752"/>
              <a:gd name="connsiteX12" fmla="*/ 0 w 609120"/>
              <a:gd name="connsiteY12" fmla="*/ 192714 h 329752"/>
              <a:gd name="connsiteX13" fmla="*/ 0 w 609120"/>
              <a:gd name="connsiteY13" fmla="*/ 136474 h 329752"/>
              <a:gd name="connsiteX14" fmla="*/ 341819 w 609120"/>
              <a:gd name="connsiteY14" fmla="*/ 0 h 329752"/>
              <a:gd name="connsiteX15" fmla="*/ 380912 w 609120"/>
              <a:gd name="connsiteY15" fmla="*/ 0 h 329752"/>
              <a:gd name="connsiteX16" fmla="*/ 256999 w 609120"/>
              <a:gd name="connsiteY16" fmla="*/ 329752 h 329752"/>
              <a:gd name="connsiteX17" fmla="*/ 218188 w 609120"/>
              <a:gd name="connsiteY17" fmla="*/ 329752 h 32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09120" h="329752">
                <a:moveTo>
                  <a:pt x="422686" y="35565"/>
                </a:moveTo>
                <a:lnTo>
                  <a:pt x="609120" y="136544"/>
                </a:lnTo>
                <a:lnTo>
                  <a:pt x="609120" y="192503"/>
                </a:lnTo>
                <a:lnTo>
                  <a:pt x="422686" y="294187"/>
                </a:lnTo>
                <a:lnTo>
                  <a:pt x="422686" y="228561"/>
                </a:lnTo>
                <a:lnTo>
                  <a:pt x="552597" y="164418"/>
                </a:lnTo>
                <a:lnTo>
                  <a:pt x="422686" y="100838"/>
                </a:lnTo>
                <a:close/>
                <a:moveTo>
                  <a:pt x="186434" y="35565"/>
                </a:moveTo>
                <a:lnTo>
                  <a:pt x="186434" y="101614"/>
                </a:lnTo>
                <a:lnTo>
                  <a:pt x="56523" y="163853"/>
                </a:lnTo>
                <a:lnTo>
                  <a:pt x="186434" y="228561"/>
                </a:lnTo>
                <a:lnTo>
                  <a:pt x="186434" y="294187"/>
                </a:lnTo>
                <a:lnTo>
                  <a:pt x="0" y="192714"/>
                </a:lnTo>
                <a:lnTo>
                  <a:pt x="0" y="136474"/>
                </a:lnTo>
                <a:close/>
                <a:moveTo>
                  <a:pt x="341819" y="0"/>
                </a:moveTo>
                <a:lnTo>
                  <a:pt x="380912" y="0"/>
                </a:lnTo>
                <a:lnTo>
                  <a:pt x="256999" y="329752"/>
                </a:lnTo>
                <a:lnTo>
                  <a:pt x="218188" y="3297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Freeform 23">
            <a:hlinkClick r:id="rId3" action="ppaction://hlinksldjump"/>
          </p:cNvPr>
          <p:cNvSpPr>
            <a:spLocks noEditPoints="1"/>
          </p:cNvSpPr>
          <p:nvPr/>
        </p:nvSpPr>
        <p:spPr>
          <a:xfrm>
            <a:off x="8921750" y="5749925"/>
            <a:ext cx="633730" cy="520700"/>
          </a:xfrm>
          <a:custGeom>
            <a:avLst/>
            <a:gdLst/>
            <a:ahLst/>
            <a:cxnLst>
              <a:cxn ang="0">
                <a:pos x="248862" y="247121"/>
              </a:cxn>
              <a:cxn ang="0">
                <a:pos x="276315" y="247121"/>
              </a:cxn>
              <a:cxn ang="0">
                <a:pos x="276315" y="280901"/>
              </a:cxn>
              <a:cxn ang="0">
                <a:pos x="334936" y="339399"/>
              </a:cxn>
              <a:cxn ang="0">
                <a:pos x="334936" y="358765"/>
              </a:cxn>
              <a:cxn ang="0">
                <a:pos x="315530" y="358765"/>
              </a:cxn>
              <a:cxn ang="0">
                <a:pos x="276315" y="319668"/>
              </a:cxn>
              <a:cxn ang="0">
                <a:pos x="276315" y="350953"/>
              </a:cxn>
              <a:cxn ang="0">
                <a:pos x="262570" y="364670"/>
              </a:cxn>
              <a:cxn ang="0">
                <a:pos x="248862" y="350953"/>
              </a:cxn>
              <a:cxn ang="0">
                <a:pos x="248862" y="319668"/>
              </a:cxn>
              <a:cxn ang="0">
                <a:pos x="209683" y="358765"/>
              </a:cxn>
              <a:cxn ang="0">
                <a:pos x="190278" y="358765"/>
              </a:cxn>
              <a:cxn ang="0">
                <a:pos x="190278" y="339399"/>
              </a:cxn>
              <a:cxn ang="0">
                <a:pos x="190241" y="339399"/>
              </a:cxn>
              <a:cxn ang="0">
                <a:pos x="248862" y="280901"/>
              </a:cxn>
              <a:cxn ang="0">
                <a:pos x="248862" y="278443"/>
              </a:cxn>
              <a:cxn ang="0">
                <a:pos x="24436" y="93495"/>
              </a:cxn>
              <a:cxn ang="0">
                <a:pos x="24509" y="93495"/>
              </a:cxn>
              <a:cxn ang="0">
                <a:pos x="42515" y="93495"/>
              </a:cxn>
              <a:cxn ang="0">
                <a:pos x="44058" y="103254"/>
              </a:cxn>
              <a:cxn ang="0">
                <a:pos x="48982" y="133813"/>
              </a:cxn>
              <a:cxn ang="0">
                <a:pos x="52914" y="158099"/>
              </a:cxn>
              <a:cxn ang="0">
                <a:pos x="59382" y="158099"/>
              </a:cxn>
              <a:cxn ang="0">
                <a:pos x="63570" y="110774"/>
              </a:cxn>
              <a:cxn ang="0">
                <a:pos x="58683" y="93495"/>
              </a:cxn>
              <a:cxn ang="0">
                <a:pos x="87456" y="93495"/>
              </a:cxn>
              <a:cxn ang="0">
                <a:pos x="82568" y="110774"/>
              </a:cxn>
              <a:cxn ang="0">
                <a:pos x="86721" y="158099"/>
              </a:cxn>
              <a:cxn ang="0">
                <a:pos x="93225" y="158099"/>
              </a:cxn>
              <a:cxn ang="0">
                <a:pos x="98149" y="127357"/>
              </a:cxn>
              <a:cxn ang="0">
                <a:pos x="103624" y="93495"/>
              </a:cxn>
              <a:cxn ang="0">
                <a:pos x="215333" y="93495"/>
              </a:cxn>
              <a:cxn ang="0">
                <a:pos x="239843" y="117965"/>
              </a:cxn>
              <a:cxn ang="0">
                <a:pos x="215333" y="142398"/>
              </a:cxn>
              <a:cxn ang="0">
                <a:pos x="121630" y="142398"/>
              </a:cxn>
              <a:cxn ang="0">
                <a:pos x="121630" y="190933"/>
              </a:cxn>
              <a:cxn ang="0">
                <a:pos x="121630" y="234370"/>
              </a:cxn>
              <a:cxn ang="0">
                <a:pos x="121630" y="338338"/>
              </a:cxn>
              <a:cxn ang="0">
                <a:pos x="97120" y="362770"/>
              </a:cxn>
              <a:cxn ang="0">
                <a:pos x="73051" y="342924"/>
              </a:cxn>
              <a:cxn ang="0">
                <a:pos x="48982" y="362770"/>
              </a:cxn>
              <a:cxn ang="0">
                <a:pos x="24509" y="338338"/>
              </a:cxn>
              <a:cxn ang="0">
                <a:pos x="24509" y="246586"/>
              </a:cxn>
              <a:cxn ang="0">
                <a:pos x="0" y="222153"/>
              </a:cxn>
              <a:cxn ang="0">
                <a:pos x="0" y="117965"/>
              </a:cxn>
              <a:cxn ang="0">
                <a:pos x="24436" y="93495"/>
              </a:cxn>
              <a:cxn ang="0">
                <a:pos x="349519" y="57146"/>
              </a:cxn>
              <a:cxn ang="0">
                <a:pos x="376307" y="57146"/>
              </a:cxn>
              <a:cxn ang="0">
                <a:pos x="376307" y="79485"/>
              </a:cxn>
              <a:cxn ang="0">
                <a:pos x="376233" y="79485"/>
              </a:cxn>
              <a:cxn ang="0">
                <a:pos x="376307" y="208088"/>
              </a:cxn>
              <a:cxn ang="0">
                <a:pos x="346873" y="237690"/>
              </a:cxn>
              <a:cxn ang="0">
                <a:pos x="178321" y="237396"/>
              </a:cxn>
              <a:cxn ang="0">
                <a:pos x="149365" y="212086"/>
              </a:cxn>
              <a:cxn ang="0">
                <a:pos x="149108" y="149289"/>
              </a:cxn>
              <a:cxn ang="0">
                <a:pos x="174573" y="149289"/>
              </a:cxn>
              <a:cxn ang="0">
                <a:pos x="174573" y="211646"/>
              </a:cxn>
              <a:cxn ang="0">
                <a:pos x="349519" y="211426"/>
              </a:cxn>
              <a:cxn ang="0">
                <a:pos x="349519" y="79485"/>
              </a:cxn>
              <a:cxn ang="0">
                <a:pos x="148607" y="57101"/>
              </a:cxn>
              <a:cxn ang="0">
                <a:pos x="175417" y="57101"/>
              </a:cxn>
              <a:cxn ang="0">
                <a:pos x="175417" y="86533"/>
              </a:cxn>
              <a:cxn ang="0">
                <a:pos x="174422" y="86533"/>
              </a:cxn>
              <a:cxn ang="0">
                <a:pos x="149647" y="86533"/>
              </a:cxn>
              <a:cxn ang="0">
                <a:pos x="148607" y="86533"/>
              </a:cxn>
              <a:cxn ang="0">
                <a:pos x="262570" y="6555"/>
              </a:cxn>
              <a:cxn ang="0">
                <a:pos x="280575" y="22918"/>
              </a:cxn>
              <a:cxn ang="0">
                <a:pos x="286712" y="22918"/>
              </a:cxn>
              <a:cxn ang="0">
                <a:pos x="370934" y="22954"/>
              </a:cxn>
              <a:cxn ang="0">
                <a:pos x="379937" y="23725"/>
              </a:cxn>
              <a:cxn ang="0">
                <a:pos x="389050" y="37079"/>
              </a:cxn>
              <a:cxn ang="0">
                <a:pos x="376189" y="49223"/>
              </a:cxn>
              <a:cxn ang="0">
                <a:pos x="371118" y="49259"/>
              </a:cxn>
              <a:cxn ang="0">
                <a:pos x="154904" y="49259"/>
              </a:cxn>
              <a:cxn ang="0">
                <a:pos x="149833" y="49223"/>
              </a:cxn>
              <a:cxn ang="0">
                <a:pos x="136457" y="36309"/>
              </a:cxn>
              <a:cxn ang="0">
                <a:pos x="149465" y="23028"/>
              </a:cxn>
              <a:cxn ang="0">
                <a:pos x="156558" y="22918"/>
              </a:cxn>
              <a:cxn ang="0">
                <a:pos x="237766" y="22918"/>
              </a:cxn>
              <a:cxn ang="0">
                <a:pos x="244527" y="22918"/>
              </a:cxn>
              <a:cxn ang="0">
                <a:pos x="262570" y="6555"/>
              </a:cxn>
              <a:cxn ang="0">
                <a:pos x="73060" y="0"/>
              </a:cxn>
              <a:cxn ang="0">
                <a:pos x="116689" y="43560"/>
              </a:cxn>
              <a:cxn ang="0">
                <a:pos x="73060" y="87121"/>
              </a:cxn>
              <a:cxn ang="0">
                <a:pos x="29432" y="43560"/>
              </a:cxn>
              <a:cxn ang="0">
                <a:pos x="73060" y="0"/>
              </a:cxn>
            </a:cxnLst>
            <a:pathLst>
              <a:path w="607282" h="569180">
                <a:moveTo>
                  <a:pt x="388426" y="385710"/>
                </a:moveTo>
                <a:lnTo>
                  <a:pt x="431276" y="385710"/>
                </a:lnTo>
                <a:lnTo>
                  <a:pt x="431276" y="438433"/>
                </a:lnTo>
                <a:lnTo>
                  <a:pt x="522771" y="529738"/>
                </a:lnTo>
                <a:cubicBezTo>
                  <a:pt x="531146" y="538096"/>
                  <a:pt x="531146" y="551606"/>
                  <a:pt x="522771" y="559964"/>
                </a:cubicBezTo>
                <a:cubicBezTo>
                  <a:pt x="514396" y="568321"/>
                  <a:pt x="500858" y="568321"/>
                  <a:pt x="492483" y="559964"/>
                </a:cubicBezTo>
                <a:lnTo>
                  <a:pt x="431276" y="498941"/>
                </a:lnTo>
                <a:lnTo>
                  <a:pt x="431276" y="547771"/>
                </a:lnTo>
                <a:cubicBezTo>
                  <a:pt x="431276" y="559563"/>
                  <a:pt x="421697" y="569180"/>
                  <a:pt x="409822" y="569180"/>
                </a:cubicBezTo>
                <a:cubicBezTo>
                  <a:pt x="398005" y="569180"/>
                  <a:pt x="388426" y="559563"/>
                  <a:pt x="388426" y="547771"/>
                </a:cubicBezTo>
                <a:lnTo>
                  <a:pt x="388426" y="498941"/>
                </a:lnTo>
                <a:lnTo>
                  <a:pt x="327276" y="559964"/>
                </a:lnTo>
                <a:cubicBezTo>
                  <a:pt x="318901" y="568321"/>
                  <a:pt x="305306" y="568321"/>
                  <a:pt x="296988" y="559964"/>
                </a:cubicBezTo>
                <a:cubicBezTo>
                  <a:pt x="288613" y="551606"/>
                  <a:pt x="288613" y="538096"/>
                  <a:pt x="296988" y="529738"/>
                </a:cubicBezTo>
                <a:lnTo>
                  <a:pt x="296931" y="529738"/>
                </a:lnTo>
                <a:lnTo>
                  <a:pt x="388426" y="438433"/>
                </a:lnTo>
                <a:lnTo>
                  <a:pt x="388426" y="434597"/>
                </a:lnTo>
                <a:close/>
                <a:moveTo>
                  <a:pt x="38140" y="145929"/>
                </a:moveTo>
                <a:lnTo>
                  <a:pt x="38255" y="145929"/>
                </a:lnTo>
                <a:lnTo>
                  <a:pt x="66358" y="145929"/>
                </a:lnTo>
                <a:lnTo>
                  <a:pt x="68767" y="161160"/>
                </a:lnTo>
                <a:lnTo>
                  <a:pt x="76453" y="208857"/>
                </a:lnTo>
                <a:lnTo>
                  <a:pt x="82589" y="246763"/>
                </a:lnTo>
                <a:lnTo>
                  <a:pt x="92684" y="246763"/>
                </a:lnTo>
                <a:lnTo>
                  <a:pt x="99222" y="172898"/>
                </a:lnTo>
                <a:lnTo>
                  <a:pt x="91594" y="145929"/>
                </a:lnTo>
                <a:lnTo>
                  <a:pt x="136502" y="145929"/>
                </a:lnTo>
                <a:lnTo>
                  <a:pt x="128874" y="172898"/>
                </a:lnTo>
                <a:lnTo>
                  <a:pt x="135355" y="246763"/>
                </a:lnTo>
                <a:lnTo>
                  <a:pt x="145507" y="246763"/>
                </a:lnTo>
                <a:lnTo>
                  <a:pt x="153192" y="198780"/>
                </a:lnTo>
                <a:lnTo>
                  <a:pt x="161738" y="145929"/>
                </a:lnTo>
                <a:lnTo>
                  <a:pt x="336094" y="145929"/>
                </a:lnTo>
                <a:cubicBezTo>
                  <a:pt x="357200" y="145929"/>
                  <a:pt x="374349" y="162992"/>
                  <a:pt x="374349" y="184121"/>
                </a:cubicBezTo>
                <a:cubicBezTo>
                  <a:pt x="374349" y="205193"/>
                  <a:pt x="357200" y="222256"/>
                  <a:pt x="336094" y="222256"/>
                </a:cubicBezTo>
                <a:lnTo>
                  <a:pt x="189841" y="222256"/>
                </a:lnTo>
                <a:lnTo>
                  <a:pt x="189841" y="298011"/>
                </a:lnTo>
                <a:lnTo>
                  <a:pt x="189841" y="365807"/>
                </a:lnTo>
                <a:lnTo>
                  <a:pt x="189841" y="528081"/>
                </a:lnTo>
                <a:cubicBezTo>
                  <a:pt x="189841" y="549153"/>
                  <a:pt x="172692" y="566216"/>
                  <a:pt x="151586" y="566216"/>
                </a:cubicBezTo>
                <a:cubicBezTo>
                  <a:pt x="132889" y="566216"/>
                  <a:pt x="117403" y="552875"/>
                  <a:pt x="114019" y="535239"/>
                </a:cubicBezTo>
                <a:cubicBezTo>
                  <a:pt x="110693" y="552875"/>
                  <a:pt x="95150" y="566216"/>
                  <a:pt x="76453" y="566216"/>
                </a:cubicBezTo>
                <a:cubicBezTo>
                  <a:pt x="55346" y="566216"/>
                  <a:pt x="38255" y="549153"/>
                  <a:pt x="38255" y="528081"/>
                </a:cubicBezTo>
                <a:lnTo>
                  <a:pt x="38255" y="384874"/>
                </a:lnTo>
                <a:cubicBezTo>
                  <a:pt x="17091" y="384874"/>
                  <a:pt x="0" y="367811"/>
                  <a:pt x="0" y="346739"/>
                </a:cubicBezTo>
                <a:lnTo>
                  <a:pt x="0" y="184121"/>
                </a:lnTo>
                <a:cubicBezTo>
                  <a:pt x="0" y="163050"/>
                  <a:pt x="17091" y="145986"/>
                  <a:pt x="38140" y="145929"/>
                </a:cubicBezTo>
                <a:close/>
                <a:moveTo>
                  <a:pt x="545532" y="89195"/>
                </a:moveTo>
                <a:lnTo>
                  <a:pt x="587343" y="89195"/>
                </a:lnTo>
                <a:lnTo>
                  <a:pt x="587343" y="124061"/>
                </a:lnTo>
                <a:lnTo>
                  <a:pt x="587228" y="124061"/>
                </a:lnTo>
                <a:cubicBezTo>
                  <a:pt x="587228" y="190989"/>
                  <a:pt x="587056" y="257859"/>
                  <a:pt x="587343" y="324787"/>
                </a:cubicBezTo>
                <a:cubicBezTo>
                  <a:pt x="587457" y="352669"/>
                  <a:pt x="567498" y="371104"/>
                  <a:pt x="541403" y="370989"/>
                </a:cubicBezTo>
                <a:cubicBezTo>
                  <a:pt x="453710" y="370646"/>
                  <a:pt x="366018" y="370703"/>
                  <a:pt x="278325" y="370531"/>
                </a:cubicBezTo>
                <a:cubicBezTo>
                  <a:pt x="255441" y="370474"/>
                  <a:pt x="234278" y="353527"/>
                  <a:pt x="233131" y="331027"/>
                </a:cubicBezTo>
                <a:cubicBezTo>
                  <a:pt x="231525" y="299024"/>
                  <a:pt x="232729" y="266905"/>
                  <a:pt x="232729" y="233012"/>
                </a:cubicBezTo>
                <a:lnTo>
                  <a:pt x="272475" y="233012"/>
                </a:lnTo>
                <a:lnTo>
                  <a:pt x="272475" y="330340"/>
                </a:lnTo>
                <a:cubicBezTo>
                  <a:pt x="364010" y="330512"/>
                  <a:pt x="453997" y="330398"/>
                  <a:pt x="545532" y="329997"/>
                </a:cubicBezTo>
                <a:lnTo>
                  <a:pt x="545532" y="124061"/>
                </a:lnTo>
                <a:close/>
                <a:moveTo>
                  <a:pt x="231948" y="89124"/>
                </a:moveTo>
                <a:lnTo>
                  <a:pt x="273793" y="89124"/>
                </a:lnTo>
                <a:lnTo>
                  <a:pt x="273793" y="135062"/>
                </a:lnTo>
                <a:lnTo>
                  <a:pt x="272240" y="135062"/>
                </a:lnTo>
                <a:lnTo>
                  <a:pt x="233571" y="135062"/>
                </a:lnTo>
                <a:lnTo>
                  <a:pt x="231948" y="135062"/>
                </a:lnTo>
                <a:close/>
                <a:moveTo>
                  <a:pt x="409822" y="10232"/>
                </a:moveTo>
                <a:cubicBezTo>
                  <a:pt x="424505" y="10232"/>
                  <a:pt x="436606" y="21455"/>
                  <a:pt x="437925" y="35771"/>
                </a:cubicBezTo>
                <a:lnTo>
                  <a:pt x="447503" y="35771"/>
                </a:lnTo>
                <a:cubicBezTo>
                  <a:pt x="491321" y="35771"/>
                  <a:pt x="535140" y="35771"/>
                  <a:pt x="578958" y="35828"/>
                </a:cubicBezTo>
                <a:cubicBezTo>
                  <a:pt x="583661" y="35828"/>
                  <a:pt x="588650" y="35599"/>
                  <a:pt x="593009" y="37031"/>
                </a:cubicBezTo>
                <a:cubicBezTo>
                  <a:pt x="601326" y="39665"/>
                  <a:pt x="607921" y="50144"/>
                  <a:pt x="607233" y="57874"/>
                </a:cubicBezTo>
                <a:cubicBezTo>
                  <a:pt x="606315" y="67380"/>
                  <a:pt x="597368" y="75912"/>
                  <a:pt x="587159" y="76828"/>
                </a:cubicBezTo>
                <a:cubicBezTo>
                  <a:pt x="584521" y="77057"/>
                  <a:pt x="581883" y="76885"/>
                  <a:pt x="579244" y="76885"/>
                </a:cubicBezTo>
                <a:cubicBezTo>
                  <a:pt x="466774" y="76885"/>
                  <a:pt x="354304" y="76885"/>
                  <a:pt x="241776" y="76885"/>
                </a:cubicBezTo>
                <a:cubicBezTo>
                  <a:pt x="239137" y="76885"/>
                  <a:pt x="236499" y="77057"/>
                  <a:pt x="233861" y="76828"/>
                </a:cubicBezTo>
                <a:cubicBezTo>
                  <a:pt x="223078" y="75740"/>
                  <a:pt x="213156" y="66120"/>
                  <a:pt x="212984" y="56672"/>
                </a:cubicBezTo>
                <a:cubicBezTo>
                  <a:pt x="212755" y="47166"/>
                  <a:pt x="222448" y="37088"/>
                  <a:pt x="233287" y="35943"/>
                </a:cubicBezTo>
                <a:cubicBezTo>
                  <a:pt x="236958" y="35542"/>
                  <a:pt x="240686" y="35771"/>
                  <a:pt x="244357" y="35771"/>
                </a:cubicBezTo>
                <a:cubicBezTo>
                  <a:pt x="286626" y="35771"/>
                  <a:pt x="328839" y="35771"/>
                  <a:pt x="371108" y="35771"/>
                </a:cubicBezTo>
                <a:lnTo>
                  <a:pt x="381661" y="35771"/>
                </a:lnTo>
                <a:cubicBezTo>
                  <a:pt x="382981" y="21455"/>
                  <a:pt x="395082" y="10232"/>
                  <a:pt x="409822" y="10232"/>
                </a:cubicBezTo>
                <a:close/>
                <a:moveTo>
                  <a:pt x="114034" y="0"/>
                </a:moveTo>
                <a:cubicBezTo>
                  <a:pt x="151642" y="0"/>
                  <a:pt x="182130" y="30440"/>
                  <a:pt x="182130" y="67990"/>
                </a:cubicBezTo>
                <a:cubicBezTo>
                  <a:pt x="182130" y="105540"/>
                  <a:pt x="151642" y="135980"/>
                  <a:pt x="114034" y="135980"/>
                </a:cubicBezTo>
                <a:cubicBezTo>
                  <a:pt x="76426" y="135980"/>
                  <a:pt x="45938" y="105540"/>
                  <a:pt x="45938" y="67990"/>
                </a:cubicBezTo>
                <a:cubicBezTo>
                  <a:pt x="45938" y="30440"/>
                  <a:pt x="76426" y="0"/>
                  <a:pt x="114034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>
              <a:noFill/>
            </a:endParaRPr>
          </a:p>
        </p:txBody>
      </p:sp>
      <p:sp>
        <p:nvSpPr>
          <p:cNvPr id="7" name="Freeform 100">
            <a:hlinkClick r:id="rId4" action="ppaction://hlinksldjump"/>
          </p:cNvPr>
          <p:cNvSpPr/>
          <p:nvPr/>
        </p:nvSpPr>
        <p:spPr>
          <a:xfrm>
            <a:off x="2343150" y="1917700"/>
            <a:ext cx="513715" cy="553720"/>
          </a:xfrm>
          <a:custGeom>
            <a:avLst/>
            <a:gdLst/>
            <a:ahLst/>
            <a:cxnLst>
              <a:cxn ang="0">
                <a:pos x="230" y="212"/>
              </a:cxn>
              <a:cxn ang="0">
                <a:pos x="212" y="216"/>
              </a:cxn>
              <a:cxn ang="0">
                <a:pos x="197" y="223"/>
              </a:cxn>
              <a:cxn ang="0">
                <a:pos x="105" y="169"/>
              </a:cxn>
              <a:cxn ang="0">
                <a:pos x="105" y="160"/>
              </a:cxn>
              <a:cxn ang="0">
                <a:pos x="197" y="96"/>
              </a:cxn>
              <a:cxn ang="0">
                <a:pos x="204" y="100"/>
              </a:cxn>
              <a:cxn ang="0">
                <a:pos x="221" y="105"/>
              </a:cxn>
              <a:cxn ang="0">
                <a:pos x="230" y="107"/>
              </a:cxn>
              <a:cxn ang="0">
                <a:pos x="250" y="102"/>
              </a:cxn>
              <a:cxn ang="0">
                <a:pos x="266" y="91"/>
              </a:cxn>
              <a:cxn ang="0">
                <a:pos x="277" y="75"/>
              </a:cxn>
              <a:cxn ang="0">
                <a:pos x="282" y="53"/>
              </a:cxn>
              <a:cxn ang="0">
                <a:pos x="281" y="44"/>
              </a:cxn>
              <a:cxn ang="0">
                <a:pos x="273" y="24"/>
              </a:cxn>
              <a:cxn ang="0">
                <a:pos x="259" y="9"/>
              </a:cxn>
              <a:cxn ang="0">
                <a:pos x="239" y="2"/>
              </a:cxn>
              <a:cxn ang="0">
                <a:pos x="230" y="0"/>
              </a:cxn>
              <a:cxn ang="0">
                <a:pos x="208" y="4"/>
              </a:cxn>
              <a:cxn ang="0">
                <a:pos x="192" y="17"/>
              </a:cxn>
              <a:cxn ang="0">
                <a:pos x="181" y="33"/>
              </a:cxn>
              <a:cxn ang="0">
                <a:pos x="175" y="53"/>
              </a:cxn>
              <a:cxn ang="0">
                <a:pos x="177" y="62"/>
              </a:cxn>
              <a:cxn ang="0">
                <a:pos x="85" y="118"/>
              </a:cxn>
              <a:cxn ang="0">
                <a:pos x="68" y="109"/>
              </a:cxn>
              <a:cxn ang="0">
                <a:pos x="52" y="107"/>
              </a:cxn>
              <a:cxn ang="0">
                <a:pos x="41" y="107"/>
              </a:cxn>
              <a:cxn ang="0">
                <a:pos x="23" y="116"/>
              </a:cxn>
              <a:cxn ang="0">
                <a:pos x="9" y="131"/>
              </a:cxn>
              <a:cxn ang="0">
                <a:pos x="0" y="149"/>
              </a:cxn>
              <a:cxn ang="0">
                <a:pos x="0" y="160"/>
              </a:cxn>
              <a:cxn ang="0">
                <a:pos x="3" y="180"/>
              </a:cxn>
              <a:cxn ang="0">
                <a:pos x="14" y="198"/>
              </a:cxn>
              <a:cxn ang="0">
                <a:pos x="30" y="209"/>
              </a:cxn>
              <a:cxn ang="0">
                <a:pos x="52" y="212"/>
              </a:cxn>
              <a:cxn ang="0">
                <a:pos x="61" y="212"/>
              </a:cxn>
              <a:cxn ang="0">
                <a:pos x="78" y="207"/>
              </a:cxn>
              <a:cxn ang="0">
                <a:pos x="177" y="258"/>
              </a:cxn>
              <a:cxn ang="0">
                <a:pos x="175" y="267"/>
              </a:cxn>
              <a:cxn ang="0">
                <a:pos x="177" y="278"/>
              </a:cxn>
              <a:cxn ang="0">
                <a:pos x="184" y="296"/>
              </a:cxn>
              <a:cxn ang="0">
                <a:pos x="199" y="310"/>
              </a:cxn>
              <a:cxn ang="0">
                <a:pos x="219" y="318"/>
              </a:cxn>
              <a:cxn ang="0">
                <a:pos x="230" y="319"/>
              </a:cxn>
              <a:cxn ang="0">
                <a:pos x="250" y="316"/>
              </a:cxn>
              <a:cxn ang="0">
                <a:pos x="266" y="303"/>
              </a:cxn>
              <a:cxn ang="0">
                <a:pos x="277" y="287"/>
              </a:cxn>
              <a:cxn ang="0">
                <a:pos x="282" y="267"/>
              </a:cxn>
              <a:cxn ang="0">
                <a:pos x="281" y="256"/>
              </a:cxn>
              <a:cxn ang="0">
                <a:pos x="273" y="236"/>
              </a:cxn>
              <a:cxn ang="0">
                <a:pos x="259" y="221"/>
              </a:cxn>
              <a:cxn ang="0">
                <a:pos x="239" y="214"/>
              </a:cxn>
              <a:cxn ang="0">
                <a:pos x="230" y="212"/>
              </a:cxn>
            </a:cxnLst>
            <a:pathLst>
              <a:path w="282" h="319">
                <a:moveTo>
                  <a:pt x="230" y="212"/>
                </a:moveTo>
                <a:lnTo>
                  <a:pt x="230" y="212"/>
                </a:lnTo>
                <a:lnTo>
                  <a:pt x="221" y="214"/>
                </a:lnTo>
                <a:lnTo>
                  <a:pt x="212" y="216"/>
                </a:lnTo>
                <a:lnTo>
                  <a:pt x="204" y="220"/>
                </a:lnTo>
                <a:lnTo>
                  <a:pt x="197" y="223"/>
                </a:lnTo>
                <a:lnTo>
                  <a:pt x="105" y="169"/>
                </a:lnTo>
                <a:lnTo>
                  <a:pt x="105" y="169"/>
                </a:lnTo>
                <a:lnTo>
                  <a:pt x="105" y="160"/>
                </a:lnTo>
                <a:lnTo>
                  <a:pt x="105" y="160"/>
                </a:lnTo>
                <a:lnTo>
                  <a:pt x="105" y="151"/>
                </a:lnTo>
                <a:lnTo>
                  <a:pt x="197" y="96"/>
                </a:lnTo>
                <a:lnTo>
                  <a:pt x="197" y="96"/>
                </a:lnTo>
                <a:lnTo>
                  <a:pt x="204" y="100"/>
                </a:lnTo>
                <a:lnTo>
                  <a:pt x="212" y="104"/>
                </a:lnTo>
                <a:lnTo>
                  <a:pt x="221" y="105"/>
                </a:lnTo>
                <a:lnTo>
                  <a:pt x="230" y="107"/>
                </a:lnTo>
                <a:lnTo>
                  <a:pt x="230" y="107"/>
                </a:lnTo>
                <a:lnTo>
                  <a:pt x="239" y="105"/>
                </a:lnTo>
                <a:lnTo>
                  <a:pt x="250" y="102"/>
                </a:lnTo>
                <a:lnTo>
                  <a:pt x="259" y="98"/>
                </a:lnTo>
                <a:lnTo>
                  <a:pt x="266" y="91"/>
                </a:lnTo>
                <a:lnTo>
                  <a:pt x="273" y="84"/>
                </a:lnTo>
                <a:lnTo>
                  <a:pt x="277" y="75"/>
                </a:lnTo>
                <a:lnTo>
                  <a:pt x="281" y="64"/>
                </a:lnTo>
                <a:lnTo>
                  <a:pt x="282" y="53"/>
                </a:lnTo>
                <a:lnTo>
                  <a:pt x="282" y="53"/>
                </a:lnTo>
                <a:lnTo>
                  <a:pt x="281" y="44"/>
                </a:lnTo>
                <a:lnTo>
                  <a:pt x="277" y="33"/>
                </a:lnTo>
                <a:lnTo>
                  <a:pt x="273" y="24"/>
                </a:lnTo>
                <a:lnTo>
                  <a:pt x="266" y="17"/>
                </a:lnTo>
                <a:lnTo>
                  <a:pt x="259" y="9"/>
                </a:lnTo>
                <a:lnTo>
                  <a:pt x="250" y="4"/>
                </a:lnTo>
                <a:lnTo>
                  <a:pt x="239" y="2"/>
                </a:lnTo>
                <a:lnTo>
                  <a:pt x="230" y="0"/>
                </a:lnTo>
                <a:lnTo>
                  <a:pt x="230" y="0"/>
                </a:lnTo>
                <a:lnTo>
                  <a:pt x="219" y="2"/>
                </a:lnTo>
                <a:lnTo>
                  <a:pt x="208" y="4"/>
                </a:lnTo>
                <a:lnTo>
                  <a:pt x="199" y="9"/>
                </a:lnTo>
                <a:lnTo>
                  <a:pt x="192" y="17"/>
                </a:lnTo>
                <a:lnTo>
                  <a:pt x="184" y="24"/>
                </a:lnTo>
                <a:lnTo>
                  <a:pt x="181" y="33"/>
                </a:lnTo>
                <a:lnTo>
                  <a:pt x="177" y="44"/>
                </a:lnTo>
                <a:lnTo>
                  <a:pt x="175" y="53"/>
                </a:lnTo>
                <a:lnTo>
                  <a:pt x="175" y="53"/>
                </a:lnTo>
                <a:lnTo>
                  <a:pt x="177" y="62"/>
                </a:lnTo>
                <a:lnTo>
                  <a:pt x="85" y="118"/>
                </a:lnTo>
                <a:lnTo>
                  <a:pt x="85" y="118"/>
                </a:lnTo>
                <a:lnTo>
                  <a:pt x="78" y="113"/>
                </a:lnTo>
                <a:lnTo>
                  <a:pt x="68" y="109"/>
                </a:lnTo>
                <a:lnTo>
                  <a:pt x="61" y="107"/>
                </a:lnTo>
                <a:lnTo>
                  <a:pt x="52" y="107"/>
                </a:lnTo>
                <a:lnTo>
                  <a:pt x="52" y="107"/>
                </a:lnTo>
                <a:lnTo>
                  <a:pt x="41" y="107"/>
                </a:lnTo>
                <a:lnTo>
                  <a:pt x="30" y="111"/>
                </a:lnTo>
                <a:lnTo>
                  <a:pt x="23" y="116"/>
                </a:lnTo>
                <a:lnTo>
                  <a:pt x="14" y="122"/>
                </a:lnTo>
                <a:lnTo>
                  <a:pt x="9" y="131"/>
                </a:lnTo>
                <a:lnTo>
                  <a:pt x="3" y="140"/>
                </a:lnTo>
                <a:lnTo>
                  <a:pt x="0" y="149"/>
                </a:lnTo>
                <a:lnTo>
                  <a:pt x="0" y="160"/>
                </a:lnTo>
                <a:lnTo>
                  <a:pt x="0" y="160"/>
                </a:lnTo>
                <a:lnTo>
                  <a:pt x="0" y="171"/>
                </a:lnTo>
                <a:lnTo>
                  <a:pt x="3" y="180"/>
                </a:lnTo>
                <a:lnTo>
                  <a:pt x="9" y="189"/>
                </a:lnTo>
                <a:lnTo>
                  <a:pt x="14" y="198"/>
                </a:lnTo>
                <a:lnTo>
                  <a:pt x="23" y="203"/>
                </a:lnTo>
                <a:lnTo>
                  <a:pt x="30" y="209"/>
                </a:lnTo>
                <a:lnTo>
                  <a:pt x="41" y="212"/>
                </a:lnTo>
                <a:lnTo>
                  <a:pt x="52" y="212"/>
                </a:lnTo>
                <a:lnTo>
                  <a:pt x="52" y="212"/>
                </a:lnTo>
                <a:lnTo>
                  <a:pt x="61" y="212"/>
                </a:lnTo>
                <a:lnTo>
                  <a:pt x="68" y="211"/>
                </a:lnTo>
                <a:lnTo>
                  <a:pt x="78" y="207"/>
                </a:lnTo>
                <a:lnTo>
                  <a:pt x="85" y="202"/>
                </a:lnTo>
                <a:lnTo>
                  <a:pt x="177" y="258"/>
                </a:lnTo>
                <a:lnTo>
                  <a:pt x="177" y="258"/>
                </a:lnTo>
                <a:lnTo>
                  <a:pt x="175" y="267"/>
                </a:lnTo>
                <a:lnTo>
                  <a:pt x="175" y="267"/>
                </a:lnTo>
                <a:lnTo>
                  <a:pt x="177" y="278"/>
                </a:lnTo>
                <a:lnTo>
                  <a:pt x="181" y="287"/>
                </a:lnTo>
                <a:lnTo>
                  <a:pt x="184" y="296"/>
                </a:lnTo>
                <a:lnTo>
                  <a:pt x="192" y="303"/>
                </a:lnTo>
                <a:lnTo>
                  <a:pt x="199" y="310"/>
                </a:lnTo>
                <a:lnTo>
                  <a:pt x="208" y="316"/>
                </a:lnTo>
                <a:lnTo>
                  <a:pt x="219" y="318"/>
                </a:lnTo>
                <a:lnTo>
                  <a:pt x="230" y="319"/>
                </a:lnTo>
                <a:lnTo>
                  <a:pt x="230" y="319"/>
                </a:lnTo>
                <a:lnTo>
                  <a:pt x="239" y="318"/>
                </a:lnTo>
                <a:lnTo>
                  <a:pt x="250" y="316"/>
                </a:lnTo>
                <a:lnTo>
                  <a:pt x="259" y="310"/>
                </a:lnTo>
                <a:lnTo>
                  <a:pt x="266" y="303"/>
                </a:lnTo>
                <a:lnTo>
                  <a:pt x="273" y="296"/>
                </a:lnTo>
                <a:lnTo>
                  <a:pt x="277" y="287"/>
                </a:lnTo>
                <a:lnTo>
                  <a:pt x="281" y="278"/>
                </a:lnTo>
                <a:lnTo>
                  <a:pt x="282" y="267"/>
                </a:lnTo>
                <a:lnTo>
                  <a:pt x="282" y="267"/>
                </a:lnTo>
                <a:lnTo>
                  <a:pt x="281" y="256"/>
                </a:lnTo>
                <a:lnTo>
                  <a:pt x="277" y="245"/>
                </a:lnTo>
                <a:lnTo>
                  <a:pt x="273" y="236"/>
                </a:lnTo>
                <a:lnTo>
                  <a:pt x="266" y="229"/>
                </a:lnTo>
                <a:lnTo>
                  <a:pt x="259" y="221"/>
                </a:lnTo>
                <a:lnTo>
                  <a:pt x="250" y="218"/>
                </a:lnTo>
                <a:lnTo>
                  <a:pt x="239" y="214"/>
                </a:lnTo>
                <a:lnTo>
                  <a:pt x="230" y="212"/>
                </a:lnTo>
                <a:lnTo>
                  <a:pt x="230" y="212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772" name="Freeform 107">
            <a:hlinkClick r:id="rId5" action="ppaction://hlinksldjump"/>
          </p:cNvPr>
          <p:cNvSpPr>
            <a:spLocks noEditPoints="1"/>
          </p:cNvSpPr>
          <p:nvPr/>
        </p:nvSpPr>
        <p:spPr>
          <a:xfrm>
            <a:off x="2282190" y="3853815"/>
            <a:ext cx="636905" cy="603885"/>
          </a:xfrm>
          <a:custGeom>
            <a:avLst/>
            <a:gdLst/>
            <a:ahLst/>
            <a:cxnLst>
              <a:cxn ang="0">
                <a:pos x="631793" y="159703"/>
              </a:cxn>
              <a:cxn ang="0">
                <a:pos x="410586" y="380874"/>
              </a:cxn>
              <a:cxn ang="0">
                <a:pos x="458464" y="428683"/>
              </a:cxn>
              <a:cxn ang="0">
                <a:pos x="679671" y="207654"/>
              </a:cxn>
              <a:cxn ang="0">
                <a:pos x="631917" y="66461"/>
              </a:cxn>
              <a:cxn ang="0">
                <a:pos x="659212" y="77846"/>
              </a:cxn>
              <a:cxn ang="0">
                <a:pos x="761930" y="180415"/>
              </a:cxn>
              <a:cxn ang="0">
                <a:pos x="761930" y="235034"/>
              </a:cxn>
              <a:cxn ang="0">
                <a:pos x="655661" y="341151"/>
              </a:cxn>
              <a:cxn ang="0">
                <a:pos x="637049" y="823075"/>
              </a:cxn>
              <a:cxn ang="0">
                <a:pos x="607214" y="849746"/>
              </a:cxn>
              <a:cxn ang="0">
                <a:pos x="889369" y="849746"/>
              </a:cxn>
              <a:cxn ang="0">
                <a:pos x="928297" y="888617"/>
              </a:cxn>
              <a:cxn ang="0">
                <a:pos x="889653" y="927205"/>
              </a:cxn>
              <a:cxn ang="0">
                <a:pos x="38643" y="927205"/>
              </a:cxn>
              <a:cxn ang="0">
                <a:pos x="0" y="888617"/>
              </a:cxn>
              <a:cxn ang="0">
                <a:pos x="38643" y="850030"/>
              </a:cxn>
              <a:cxn ang="0">
                <a:pos x="190234" y="850030"/>
              </a:cxn>
              <a:cxn ang="0">
                <a:pos x="190234" y="738380"/>
              </a:cxn>
              <a:cxn ang="0">
                <a:pos x="133546" y="738380"/>
              </a:cxn>
              <a:cxn ang="0">
                <a:pos x="94903" y="699792"/>
              </a:cxn>
              <a:cxn ang="0">
                <a:pos x="133546" y="661203"/>
              </a:cxn>
              <a:cxn ang="0">
                <a:pos x="324491" y="661203"/>
              </a:cxn>
              <a:cxn ang="0">
                <a:pos x="363135" y="699792"/>
              </a:cxn>
              <a:cxn ang="0">
                <a:pos x="324491" y="738380"/>
              </a:cxn>
              <a:cxn ang="0">
                <a:pos x="267947" y="738380"/>
              </a:cxn>
              <a:cxn ang="0">
                <a:pos x="267947" y="850030"/>
              </a:cxn>
              <a:cxn ang="0">
                <a:pos x="377058" y="850030"/>
              </a:cxn>
              <a:cxn ang="0">
                <a:pos x="378478" y="850030"/>
              </a:cxn>
              <a:cxn ang="0">
                <a:pos x="379473" y="850030"/>
              </a:cxn>
              <a:cxn ang="0">
                <a:pos x="582494" y="768598"/>
              </a:cxn>
              <a:cxn ang="0">
                <a:pos x="600963" y="396195"/>
              </a:cxn>
              <a:cxn ang="0">
                <a:pos x="486170" y="510824"/>
              </a:cxn>
              <a:cxn ang="0">
                <a:pos x="431329" y="510824"/>
              </a:cxn>
              <a:cxn ang="0">
                <a:pos x="407319" y="486849"/>
              </a:cxn>
              <a:cxn ang="0">
                <a:pos x="377342" y="516641"/>
              </a:cxn>
              <a:cxn ang="0">
                <a:pos x="322644" y="516641"/>
              </a:cxn>
              <a:cxn ang="0">
                <a:pos x="322644" y="462022"/>
              </a:cxn>
              <a:cxn ang="0">
                <a:pos x="352621" y="432088"/>
              </a:cxn>
              <a:cxn ang="0">
                <a:pos x="328469" y="408113"/>
              </a:cxn>
              <a:cxn ang="0">
                <a:pos x="328469" y="353494"/>
              </a:cxn>
              <a:cxn ang="0">
                <a:pos x="604515" y="77846"/>
              </a:cxn>
              <a:cxn ang="0">
                <a:pos x="631917" y="66461"/>
              </a:cxn>
              <a:cxn ang="0">
                <a:pos x="733793" y="0"/>
              </a:cxn>
              <a:cxn ang="0">
                <a:pos x="761224" y="11384"/>
              </a:cxn>
              <a:cxn ang="0">
                <a:pos x="828452" y="78490"/>
              </a:cxn>
              <a:cxn ang="0">
                <a:pos x="828452" y="133251"/>
              </a:cxn>
              <a:cxn ang="0">
                <a:pos x="773733" y="133251"/>
              </a:cxn>
              <a:cxn ang="0">
                <a:pos x="706361" y="66005"/>
              </a:cxn>
              <a:cxn ang="0">
                <a:pos x="706361" y="11384"/>
              </a:cxn>
              <a:cxn ang="0">
                <a:pos x="733793" y="0"/>
              </a:cxn>
            </a:cxnLst>
            <a:pathLst>
              <a:path w="581529" h="580846">
                <a:moveTo>
                  <a:pt x="395785" y="100046"/>
                </a:moveTo>
                <a:lnTo>
                  <a:pt x="257211" y="238598"/>
                </a:lnTo>
                <a:lnTo>
                  <a:pt x="287204" y="268548"/>
                </a:lnTo>
                <a:lnTo>
                  <a:pt x="425778" y="130085"/>
                </a:lnTo>
                <a:close/>
                <a:moveTo>
                  <a:pt x="395863" y="41635"/>
                </a:moveTo>
                <a:cubicBezTo>
                  <a:pt x="402059" y="41635"/>
                  <a:pt x="408245" y="44012"/>
                  <a:pt x="412962" y="48767"/>
                </a:cubicBezTo>
                <a:lnTo>
                  <a:pt x="477309" y="113021"/>
                </a:lnTo>
                <a:cubicBezTo>
                  <a:pt x="486833" y="122442"/>
                  <a:pt x="486833" y="137728"/>
                  <a:pt x="477309" y="147237"/>
                </a:cubicBezTo>
                <a:lnTo>
                  <a:pt x="410737" y="213714"/>
                </a:lnTo>
                <a:cubicBezTo>
                  <a:pt x="485765" y="301076"/>
                  <a:pt x="481849" y="433051"/>
                  <a:pt x="399078" y="515614"/>
                </a:cubicBezTo>
                <a:cubicBezTo>
                  <a:pt x="393026" y="521568"/>
                  <a:pt x="386885" y="527167"/>
                  <a:pt x="380388" y="532322"/>
                </a:cubicBezTo>
                <a:lnTo>
                  <a:pt x="557143" y="532322"/>
                </a:lnTo>
                <a:cubicBezTo>
                  <a:pt x="570582" y="532322"/>
                  <a:pt x="581529" y="543253"/>
                  <a:pt x="581529" y="556673"/>
                </a:cubicBezTo>
                <a:cubicBezTo>
                  <a:pt x="581529" y="570004"/>
                  <a:pt x="570671" y="580846"/>
                  <a:pt x="557321" y="580846"/>
                </a:cubicBezTo>
                <a:lnTo>
                  <a:pt x="24208" y="580846"/>
                </a:lnTo>
                <a:cubicBezTo>
                  <a:pt x="10858" y="580846"/>
                  <a:pt x="0" y="570004"/>
                  <a:pt x="0" y="556673"/>
                </a:cubicBezTo>
                <a:cubicBezTo>
                  <a:pt x="0" y="543253"/>
                  <a:pt x="10858" y="532500"/>
                  <a:pt x="24208" y="532500"/>
                </a:cubicBezTo>
                <a:lnTo>
                  <a:pt x="119172" y="532500"/>
                </a:lnTo>
                <a:lnTo>
                  <a:pt x="119172" y="462557"/>
                </a:lnTo>
                <a:lnTo>
                  <a:pt x="83660" y="462557"/>
                </a:lnTo>
                <a:cubicBezTo>
                  <a:pt x="70310" y="462557"/>
                  <a:pt x="59452" y="451803"/>
                  <a:pt x="59452" y="438384"/>
                </a:cubicBezTo>
                <a:cubicBezTo>
                  <a:pt x="59452" y="424964"/>
                  <a:pt x="70310" y="414210"/>
                  <a:pt x="83660" y="414210"/>
                </a:cubicBezTo>
                <a:lnTo>
                  <a:pt x="203277" y="414210"/>
                </a:lnTo>
                <a:cubicBezTo>
                  <a:pt x="216716" y="414210"/>
                  <a:pt x="227485" y="424964"/>
                  <a:pt x="227485" y="438384"/>
                </a:cubicBezTo>
                <a:cubicBezTo>
                  <a:pt x="227485" y="451803"/>
                  <a:pt x="216716" y="462557"/>
                  <a:pt x="203277" y="462557"/>
                </a:cubicBezTo>
                <a:lnTo>
                  <a:pt x="167855" y="462557"/>
                </a:lnTo>
                <a:lnTo>
                  <a:pt x="167855" y="532500"/>
                </a:lnTo>
                <a:lnTo>
                  <a:pt x="236207" y="532500"/>
                </a:lnTo>
                <a:lnTo>
                  <a:pt x="237097" y="532500"/>
                </a:lnTo>
                <a:lnTo>
                  <a:pt x="237720" y="532500"/>
                </a:lnTo>
                <a:cubicBezTo>
                  <a:pt x="285869" y="533299"/>
                  <a:pt x="330993" y="515436"/>
                  <a:pt x="364902" y="481487"/>
                </a:cubicBezTo>
                <a:cubicBezTo>
                  <a:pt x="428804" y="417765"/>
                  <a:pt x="432542" y="316451"/>
                  <a:pt x="376472" y="248196"/>
                </a:cubicBezTo>
                <a:lnTo>
                  <a:pt x="304560" y="320005"/>
                </a:lnTo>
                <a:cubicBezTo>
                  <a:pt x="300021" y="324982"/>
                  <a:pt x="284445" y="333247"/>
                  <a:pt x="270205" y="320005"/>
                </a:cubicBezTo>
                <a:lnTo>
                  <a:pt x="255164" y="304986"/>
                </a:lnTo>
                <a:lnTo>
                  <a:pt x="236385" y="323649"/>
                </a:lnTo>
                <a:cubicBezTo>
                  <a:pt x="226951" y="333159"/>
                  <a:pt x="211643" y="333159"/>
                  <a:pt x="202120" y="323649"/>
                </a:cubicBezTo>
                <a:cubicBezTo>
                  <a:pt x="192597" y="314229"/>
                  <a:pt x="192597" y="298943"/>
                  <a:pt x="202120" y="289433"/>
                </a:cubicBezTo>
                <a:lnTo>
                  <a:pt x="220899" y="270681"/>
                </a:lnTo>
                <a:lnTo>
                  <a:pt x="205769" y="255662"/>
                </a:lnTo>
                <a:cubicBezTo>
                  <a:pt x="196335" y="246152"/>
                  <a:pt x="196335" y="230866"/>
                  <a:pt x="205769" y="221446"/>
                </a:cubicBezTo>
                <a:lnTo>
                  <a:pt x="378697" y="48767"/>
                </a:lnTo>
                <a:cubicBezTo>
                  <a:pt x="383459" y="44012"/>
                  <a:pt x="389666" y="41635"/>
                  <a:pt x="395863" y="41635"/>
                </a:cubicBezTo>
                <a:close/>
                <a:moveTo>
                  <a:pt x="459683" y="0"/>
                </a:moveTo>
                <a:cubicBezTo>
                  <a:pt x="465893" y="0"/>
                  <a:pt x="472103" y="2378"/>
                  <a:pt x="476867" y="7132"/>
                </a:cubicBezTo>
                <a:lnTo>
                  <a:pt x="518982" y="49170"/>
                </a:lnTo>
                <a:cubicBezTo>
                  <a:pt x="529311" y="59479"/>
                  <a:pt x="527441" y="75032"/>
                  <a:pt x="518982" y="83475"/>
                </a:cubicBezTo>
                <a:cubicBezTo>
                  <a:pt x="513551" y="88897"/>
                  <a:pt x="497524" y="96273"/>
                  <a:pt x="484703" y="83475"/>
                </a:cubicBezTo>
                <a:lnTo>
                  <a:pt x="442498" y="41349"/>
                </a:lnTo>
                <a:cubicBezTo>
                  <a:pt x="433060" y="31928"/>
                  <a:pt x="433060" y="16642"/>
                  <a:pt x="442498" y="7132"/>
                </a:cubicBezTo>
                <a:cubicBezTo>
                  <a:pt x="447262" y="2378"/>
                  <a:pt x="453472" y="0"/>
                  <a:pt x="459683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8" name="Freeform 21"/>
          <p:cNvSpPr/>
          <p:nvPr/>
        </p:nvSpPr>
        <p:spPr bwMode="auto">
          <a:xfrm>
            <a:off x="2458720" y="5954395"/>
            <a:ext cx="285115" cy="76200"/>
          </a:xfrm>
          <a:custGeom>
            <a:avLst/>
            <a:gdLst/>
            <a:ahLst/>
            <a:cxnLst>
              <a:cxn ang="0">
                <a:pos x="24" y="0"/>
              </a:cxn>
              <a:cxn ang="0">
                <a:pos x="224" y="0"/>
              </a:cxn>
              <a:cxn ang="0">
                <a:pos x="224" y="0"/>
              </a:cxn>
              <a:cxn ang="0">
                <a:pos x="229" y="1"/>
              </a:cxn>
              <a:cxn ang="0">
                <a:pos x="233" y="2"/>
              </a:cxn>
              <a:cxn ang="0">
                <a:pos x="236" y="5"/>
              </a:cxn>
              <a:cxn ang="0">
                <a:pos x="240" y="7"/>
              </a:cxn>
              <a:cxn ang="0">
                <a:pos x="242" y="11"/>
              </a:cxn>
              <a:cxn ang="0">
                <a:pos x="245" y="14"/>
              </a:cxn>
              <a:cxn ang="0">
                <a:pos x="246" y="18"/>
              </a:cxn>
              <a:cxn ang="0">
                <a:pos x="246" y="23"/>
              </a:cxn>
              <a:cxn ang="0">
                <a:pos x="246" y="23"/>
              </a:cxn>
              <a:cxn ang="0">
                <a:pos x="246" y="23"/>
              </a:cxn>
              <a:cxn ang="0">
                <a:pos x="246" y="28"/>
              </a:cxn>
              <a:cxn ang="0">
                <a:pos x="245" y="32"/>
              </a:cxn>
              <a:cxn ang="0">
                <a:pos x="242" y="36"/>
              </a:cxn>
              <a:cxn ang="0">
                <a:pos x="240" y="39"/>
              </a:cxn>
              <a:cxn ang="0">
                <a:pos x="236" y="42"/>
              </a:cxn>
              <a:cxn ang="0">
                <a:pos x="233" y="44"/>
              </a:cxn>
              <a:cxn ang="0">
                <a:pos x="229" y="45"/>
              </a:cxn>
              <a:cxn ang="0">
                <a:pos x="224" y="45"/>
              </a:cxn>
              <a:cxn ang="0">
                <a:pos x="24" y="45"/>
              </a:cxn>
              <a:cxn ang="0">
                <a:pos x="24" y="45"/>
              </a:cxn>
              <a:cxn ang="0">
                <a:pos x="19" y="45"/>
              </a:cxn>
              <a:cxn ang="0">
                <a:pos x="14" y="44"/>
              </a:cxn>
              <a:cxn ang="0">
                <a:pos x="10" y="42"/>
              </a:cxn>
              <a:cxn ang="0">
                <a:pos x="6" y="39"/>
              </a:cxn>
              <a:cxn ang="0">
                <a:pos x="4" y="36"/>
              </a:cxn>
              <a:cxn ang="0">
                <a:pos x="3" y="32"/>
              </a:cxn>
              <a:cxn ang="0">
                <a:pos x="0" y="28"/>
              </a:cxn>
              <a:cxn ang="0">
                <a:pos x="0" y="23"/>
              </a:cxn>
              <a:cxn ang="0">
                <a:pos x="0" y="23"/>
              </a:cxn>
              <a:cxn ang="0">
                <a:pos x="0" y="23"/>
              </a:cxn>
              <a:cxn ang="0">
                <a:pos x="0" y="18"/>
              </a:cxn>
              <a:cxn ang="0">
                <a:pos x="3" y="14"/>
              </a:cxn>
              <a:cxn ang="0">
                <a:pos x="4" y="11"/>
              </a:cxn>
              <a:cxn ang="0">
                <a:pos x="6" y="7"/>
              </a:cxn>
              <a:cxn ang="0">
                <a:pos x="10" y="5"/>
              </a:cxn>
              <a:cxn ang="0">
                <a:pos x="14" y="2"/>
              </a:cxn>
              <a:cxn ang="0">
                <a:pos x="19" y="1"/>
              </a:cxn>
              <a:cxn ang="0">
                <a:pos x="24" y="0"/>
              </a:cxn>
              <a:cxn ang="0">
                <a:pos x="24" y="0"/>
              </a:cxn>
            </a:cxnLst>
            <a:rect l="0" t="0" r="r" b="b"/>
            <a:pathLst>
              <a:path w="246" h="45">
                <a:moveTo>
                  <a:pt x="24" y="0"/>
                </a:moveTo>
                <a:lnTo>
                  <a:pt x="224" y="0"/>
                </a:lnTo>
                <a:lnTo>
                  <a:pt x="224" y="0"/>
                </a:lnTo>
                <a:lnTo>
                  <a:pt x="229" y="1"/>
                </a:lnTo>
                <a:lnTo>
                  <a:pt x="233" y="2"/>
                </a:lnTo>
                <a:lnTo>
                  <a:pt x="236" y="5"/>
                </a:lnTo>
                <a:lnTo>
                  <a:pt x="240" y="7"/>
                </a:lnTo>
                <a:lnTo>
                  <a:pt x="242" y="11"/>
                </a:lnTo>
                <a:lnTo>
                  <a:pt x="245" y="14"/>
                </a:lnTo>
                <a:lnTo>
                  <a:pt x="246" y="18"/>
                </a:lnTo>
                <a:lnTo>
                  <a:pt x="246" y="23"/>
                </a:lnTo>
                <a:lnTo>
                  <a:pt x="246" y="23"/>
                </a:lnTo>
                <a:lnTo>
                  <a:pt x="246" y="23"/>
                </a:lnTo>
                <a:lnTo>
                  <a:pt x="246" y="28"/>
                </a:lnTo>
                <a:lnTo>
                  <a:pt x="245" y="32"/>
                </a:lnTo>
                <a:lnTo>
                  <a:pt x="242" y="36"/>
                </a:lnTo>
                <a:lnTo>
                  <a:pt x="240" y="39"/>
                </a:lnTo>
                <a:lnTo>
                  <a:pt x="236" y="42"/>
                </a:lnTo>
                <a:lnTo>
                  <a:pt x="233" y="44"/>
                </a:lnTo>
                <a:lnTo>
                  <a:pt x="229" y="45"/>
                </a:lnTo>
                <a:lnTo>
                  <a:pt x="224" y="45"/>
                </a:lnTo>
                <a:lnTo>
                  <a:pt x="24" y="45"/>
                </a:lnTo>
                <a:lnTo>
                  <a:pt x="24" y="45"/>
                </a:lnTo>
                <a:lnTo>
                  <a:pt x="19" y="45"/>
                </a:lnTo>
                <a:lnTo>
                  <a:pt x="14" y="44"/>
                </a:lnTo>
                <a:lnTo>
                  <a:pt x="10" y="42"/>
                </a:lnTo>
                <a:lnTo>
                  <a:pt x="6" y="39"/>
                </a:lnTo>
                <a:lnTo>
                  <a:pt x="4" y="36"/>
                </a:lnTo>
                <a:lnTo>
                  <a:pt x="3" y="32"/>
                </a:lnTo>
                <a:lnTo>
                  <a:pt x="0" y="28"/>
                </a:lnTo>
                <a:lnTo>
                  <a:pt x="0" y="23"/>
                </a:lnTo>
                <a:lnTo>
                  <a:pt x="0" y="23"/>
                </a:lnTo>
                <a:lnTo>
                  <a:pt x="0" y="23"/>
                </a:lnTo>
                <a:lnTo>
                  <a:pt x="0" y="18"/>
                </a:lnTo>
                <a:lnTo>
                  <a:pt x="3" y="14"/>
                </a:lnTo>
                <a:lnTo>
                  <a:pt x="4" y="11"/>
                </a:lnTo>
                <a:lnTo>
                  <a:pt x="6" y="7"/>
                </a:lnTo>
                <a:lnTo>
                  <a:pt x="10" y="5"/>
                </a:lnTo>
                <a:lnTo>
                  <a:pt x="14" y="2"/>
                </a:lnTo>
                <a:lnTo>
                  <a:pt x="19" y="1"/>
                </a:lnTo>
                <a:lnTo>
                  <a:pt x="24" y="0"/>
                </a:lnTo>
                <a:lnTo>
                  <a:pt x="2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2" name="Freeform 19"/>
          <p:cNvSpPr/>
          <p:nvPr/>
        </p:nvSpPr>
        <p:spPr bwMode="auto">
          <a:xfrm>
            <a:off x="2282190" y="5883275"/>
            <a:ext cx="295275" cy="217170"/>
          </a:xfrm>
          <a:custGeom>
            <a:avLst/>
            <a:gdLst/>
            <a:ahLst/>
            <a:cxnLst>
              <a:cxn ang="0">
                <a:pos x="192" y="0"/>
              </a:cxn>
              <a:cxn ang="0">
                <a:pos x="203" y="0"/>
              </a:cxn>
              <a:cxn ang="0">
                <a:pos x="225" y="5"/>
              </a:cxn>
              <a:cxn ang="0">
                <a:pos x="245" y="13"/>
              </a:cxn>
              <a:cxn ang="0">
                <a:pos x="262" y="26"/>
              </a:cxn>
              <a:cxn ang="0">
                <a:pos x="271" y="32"/>
              </a:cxn>
              <a:cxn ang="0">
                <a:pos x="282" y="47"/>
              </a:cxn>
              <a:cxn ang="0">
                <a:pos x="292" y="63"/>
              </a:cxn>
              <a:cxn ang="0">
                <a:pos x="232" y="63"/>
              </a:cxn>
              <a:cxn ang="0">
                <a:pos x="213" y="53"/>
              </a:cxn>
              <a:cxn ang="0">
                <a:pos x="192" y="49"/>
              </a:cxn>
              <a:cxn ang="0">
                <a:pos x="112" y="49"/>
              </a:cxn>
              <a:cxn ang="0">
                <a:pos x="88" y="54"/>
              </a:cxn>
              <a:cxn ang="0">
                <a:pos x="68" y="68"/>
              </a:cxn>
              <a:cxn ang="0">
                <a:pos x="61" y="77"/>
              </a:cxn>
              <a:cxn ang="0">
                <a:pos x="51" y="99"/>
              </a:cxn>
              <a:cxn ang="0">
                <a:pos x="50" y="111"/>
              </a:cxn>
              <a:cxn ang="0">
                <a:pos x="51" y="124"/>
              </a:cxn>
              <a:cxn ang="0">
                <a:pos x="61" y="146"/>
              </a:cxn>
              <a:cxn ang="0">
                <a:pos x="68" y="154"/>
              </a:cxn>
              <a:cxn ang="0">
                <a:pos x="88" y="168"/>
              </a:cxn>
              <a:cxn ang="0">
                <a:pos x="112" y="173"/>
              </a:cxn>
              <a:cxn ang="0">
                <a:pos x="192" y="173"/>
              </a:cxn>
              <a:cxn ang="0">
                <a:pos x="213" y="169"/>
              </a:cxn>
              <a:cxn ang="0">
                <a:pos x="232" y="158"/>
              </a:cxn>
              <a:cxn ang="0">
                <a:pos x="292" y="158"/>
              </a:cxn>
              <a:cxn ang="0">
                <a:pos x="282" y="175"/>
              </a:cxn>
              <a:cxn ang="0">
                <a:pos x="271" y="189"/>
              </a:cxn>
              <a:cxn ang="0">
                <a:pos x="262" y="196"/>
              </a:cxn>
              <a:cxn ang="0">
                <a:pos x="245" y="209"/>
              </a:cxn>
              <a:cxn ang="0">
                <a:pos x="225" y="217"/>
              </a:cxn>
              <a:cxn ang="0">
                <a:pos x="203" y="221"/>
              </a:cxn>
              <a:cxn ang="0">
                <a:pos x="112" y="222"/>
              </a:cxn>
              <a:cxn ang="0">
                <a:pos x="100" y="221"/>
              </a:cxn>
              <a:cxn ang="0">
                <a:pos x="78" y="217"/>
              </a:cxn>
              <a:cxn ang="0">
                <a:pos x="58" y="209"/>
              </a:cxn>
              <a:cxn ang="0">
                <a:pos x="41" y="196"/>
              </a:cxn>
              <a:cxn ang="0">
                <a:pos x="34" y="189"/>
              </a:cxn>
              <a:cxn ang="0">
                <a:pos x="20" y="173"/>
              </a:cxn>
              <a:cxn ang="0">
                <a:pos x="9" y="154"/>
              </a:cxn>
              <a:cxn ang="0">
                <a:pos x="3" y="133"/>
              </a:cxn>
              <a:cxn ang="0">
                <a:pos x="0" y="111"/>
              </a:cxn>
              <a:cxn ang="0">
                <a:pos x="0" y="111"/>
              </a:cxn>
              <a:cxn ang="0">
                <a:pos x="3" y="89"/>
              </a:cxn>
              <a:cxn ang="0">
                <a:pos x="9" y="68"/>
              </a:cxn>
              <a:cxn ang="0">
                <a:pos x="20" y="49"/>
              </a:cxn>
              <a:cxn ang="0">
                <a:pos x="34" y="32"/>
              </a:cxn>
              <a:cxn ang="0">
                <a:pos x="41" y="26"/>
              </a:cxn>
              <a:cxn ang="0">
                <a:pos x="58" y="13"/>
              </a:cxn>
              <a:cxn ang="0">
                <a:pos x="78" y="5"/>
              </a:cxn>
              <a:cxn ang="0">
                <a:pos x="100" y="0"/>
              </a:cxn>
              <a:cxn ang="0">
                <a:pos x="112" y="0"/>
              </a:cxn>
            </a:cxnLst>
            <a:rect l="0" t="0" r="r" b="b"/>
            <a:pathLst>
              <a:path w="292" h="222">
                <a:moveTo>
                  <a:pt x="112" y="0"/>
                </a:moveTo>
                <a:lnTo>
                  <a:pt x="192" y="0"/>
                </a:lnTo>
                <a:lnTo>
                  <a:pt x="192" y="0"/>
                </a:lnTo>
                <a:lnTo>
                  <a:pt x="203" y="0"/>
                </a:lnTo>
                <a:lnTo>
                  <a:pt x="214" y="2"/>
                </a:lnTo>
                <a:lnTo>
                  <a:pt x="225" y="5"/>
                </a:lnTo>
                <a:lnTo>
                  <a:pt x="235" y="9"/>
                </a:lnTo>
                <a:lnTo>
                  <a:pt x="245" y="13"/>
                </a:lnTo>
                <a:lnTo>
                  <a:pt x="254" y="18"/>
                </a:lnTo>
                <a:lnTo>
                  <a:pt x="262" y="26"/>
                </a:lnTo>
                <a:lnTo>
                  <a:pt x="271" y="32"/>
                </a:lnTo>
                <a:lnTo>
                  <a:pt x="271" y="32"/>
                </a:lnTo>
                <a:lnTo>
                  <a:pt x="277" y="39"/>
                </a:lnTo>
                <a:lnTo>
                  <a:pt x="282" y="47"/>
                </a:lnTo>
                <a:lnTo>
                  <a:pt x="288" y="56"/>
                </a:lnTo>
                <a:lnTo>
                  <a:pt x="292" y="63"/>
                </a:lnTo>
                <a:lnTo>
                  <a:pt x="232" y="63"/>
                </a:lnTo>
                <a:lnTo>
                  <a:pt x="232" y="63"/>
                </a:lnTo>
                <a:lnTo>
                  <a:pt x="223" y="58"/>
                </a:lnTo>
                <a:lnTo>
                  <a:pt x="213" y="53"/>
                </a:lnTo>
                <a:lnTo>
                  <a:pt x="203" y="51"/>
                </a:lnTo>
                <a:lnTo>
                  <a:pt x="192" y="49"/>
                </a:lnTo>
                <a:lnTo>
                  <a:pt x="112" y="49"/>
                </a:lnTo>
                <a:lnTo>
                  <a:pt x="112" y="49"/>
                </a:lnTo>
                <a:lnTo>
                  <a:pt x="99" y="51"/>
                </a:lnTo>
                <a:lnTo>
                  <a:pt x="88" y="54"/>
                </a:lnTo>
                <a:lnTo>
                  <a:pt x="77" y="60"/>
                </a:lnTo>
                <a:lnTo>
                  <a:pt x="68" y="68"/>
                </a:lnTo>
                <a:lnTo>
                  <a:pt x="68" y="68"/>
                </a:lnTo>
                <a:lnTo>
                  <a:pt x="61" y="77"/>
                </a:lnTo>
                <a:lnTo>
                  <a:pt x="55" y="86"/>
                </a:lnTo>
                <a:lnTo>
                  <a:pt x="51" y="99"/>
                </a:lnTo>
                <a:lnTo>
                  <a:pt x="50" y="111"/>
                </a:lnTo>
                <a:lnTo>
                  <a:pt x="50" y="111"/>
                </a:lnTo>
                <a:lnTo>
                  <a:pt x="50" y="111"/>
                </a:lnTo>
                <a:lnTo>
                  <a:pt x="51" y="124"/>
                </a:lnTo>
                <a:lnTo>
                  <a:pt x="55" y="135"/>
                </a:lnTo>
                <a:lnTo>
                  <a:pt x="61" y="146"/>
                </a:lnTo>
                <a:lnTo>
                  <a:pt x="68" y="154"/>
                </a:lnTo>
                <a:lnTo>
                  <a:pt x="68" y="154"/>
                </a:lnTo>
                <a:lnTo>
                  <a:pt x="77" y="162"/>
                </a:lnTo>
                <a:lnTo>
                  <a:pt x="88" y="168"/>
                </a:lnTo>
                <a:lnTo>
                  <a:pt x="99" y="172"/>
                </a:lnTo>
                <a:lnTo>
                  <a:pt x="112" y="173"/>
                </a:lnTo>
                <a:lnTo>
                  <a:pt x="192" y="173"/>
                </a:lnTo>
                <a:lnTo>
                  <a:pt x="192" y="173"/>
                </a:lnTo>
                <a:lnTo>
                  <a:pt x="203" y="172"/>
                </a:lnTo>
                <a:lnTo>
                  <a:pt x="213" y="169"/>
                </a:lnTo>
                <a:lnTo>
                  <a:pt x="223" y="164"/>
                </a:lnTo>
                <a:lnTo>
                  <a:pt x="232" y="158"/>
                </a:lnTo>
                <a:lnTo>
                  <a:pt x="292" y="158"/>
                </a:lnTo>
                <a:lnTo>
                  <a:pt x="292" y="158"/>
                </a:lnTo>
                <a:lnTo>
                  <a:pt x="288" y="167"/>
                </a:lnTo>
                <a:lnTo>
                  <a:pt x="282" y="175"/>
                </a:lnTo>
                <a:lnTo>
                  <a:pt x="277" y="183"/>
                </a:lnTo>
                <a:lnTo>
                  <a:pt x="271" y="189"/>
                </a:lnTo>
                <a:lnTo>
                  <a:pt x="271" y="189"/>
                </a:lnTo>
                <a:lnTo>
                  <a:pt x="262" y="196"/>
                </a:lnTo>
                <a:lnTo>
                  <a:pt x="254" y="203"/>
                </a:lnTo>
                <a:lnTo>
                  <a:pt x="245" y="209"/>
                </a:lnTo>
                <a:lnTo>
                  <a:pt x="235" y="214"/>
                </a:lnTo>
                <a:lnTo>
                  <a:pt x="225" y="217"/>
                </a:lnTo>
                <a:lnTo>
                  <a:pt x="214" y="220"/>
                </a:lnTo>
                <a:lnTo>
                  <a:pt x="203" y="221"/>
                </a:lnTo>
                <a:lnTo>
                  <a:pt x="192" y="222"/>
                </a:lnTo>
                <a:lnTo>
                  <a:pt x="112" y="222"/>
                </a:lnTo>
                <a:lnTo>
                  <a:pt x="112" y="222"/>
                </a:lnTo>
                <a:lnTo>
                  <a:pt x="100" y="221"/>
                </a:lnTo>
                <a:lnTo>
                  <a:pt x="89" y="220"/>
                </a:lnTo>
                <a:lnTo>
                  <a:pt x="78" y="217"/>
                </a:lnTo>
                <a:lnTo>
                  <a:pt x="68" y="214"/>
                </a:lnTo>
                <a:lnTo>
                  <a:pt x="58" y="209"/>
                </a:lnTo>
                <a:lnTo>
                  <a:pt x="50" y="203"/>
                </a:lnTo>
                <a:lnTo>
                  <a:pt x="41" y="196"/>
                </a:lnTo>
                <a:lnTo>
                  <a:pt x="34" y="189"/>
                </a:lnTo>
                <a:lnTo>
                  <a:pt x="34" y="189"/>
                </a:lnTo>
                <a:lnTo>
                  <a:pt x="26" y="182"/>
                </a:lnTo>
                <a:lnTo>
                  <a:pt x="20" y="173"/>
                </a:lnTo>
                <a:lnTo>
                  <a:pt x="14" y="164"/>
                </a:lnTo>
                <a:lnTo>
                  <a:pt x="9" y="154"/>
                </a:lnTo>
                <a:lnTo>
                  <a:pt x="5" y="143"/>
                </a:lnTo>
                <a:lnTo>
                  <a:pt x="3" y="133"/>
                </a:lnTo>
                <a:lnTo>
                  <a:pt x="2" y="122"/>
                </a:lnTo>
                <a:lnTo>
                  <a:pt x="0" y="111"/>
                </a:lnTo>
                <a:lnTo>
                  <a:pt x="0" y="111"/>
                </a:lnTo>
                <a:lnTo>
                  <a:pt x="0" y="111"/>
                </a:lnTo>
                <a:lnTo>
                  <a:pt x="2" y="100"/>
                </a:lnTo>
                <a:lnTo>
                  <a:pt x="3" y="89"/>
                </a:lnTo>
                <a:lnTo>
                  <a:pt x="5" y="78"/>
                </a:lnTo>
                <a:lnTo>
                  <a:pt x="9" y="68"/>
                </a:lnTo>
                <a:lnTo>
                  <a:pt x="14" y="58"/>
                </a:lnTo>
                <a:lnTo>
                  <a:pt x="20" y="49"/>
                </a:lnTo>
                <a:lnTo>
                  <a:pt x="26" y="41"/>
                </a:lnTo>
                <a:lnTo>
                  <a:pt x="34" y="32"/>
                </a:lnTo>
                <a:lnTo>
                  <a:pt x="34" y="32"/>
                </a:lnTo>
                <a:lnTo>
                  <a:pt x="41" y="26"/>
                </a:lnTo>
                <a:lnTo>
                  <a:pt x="50" y="18"/>
                </a:lnTo>
                <a:lnTo>
                  <a:pt x="58" y="13"/>
                </a:lnTo>
                <a:lnTo>
                  <a:pt x="68" y="9"/>
                </a:lnTo>
                <a:lnTo>
                  <a:pt x="78" y="5"/>
                </a:lnTo>
                <a:lnTo>
                  <a:pt x="89" y="2"/>
                </a:lnTo>
                <a:lnTo>
                  <a:pt x="100" y="0"/>
                </a:lnTo>
                <a:lnTo>
                  <a:pt x="112" y="0"/>
                </a:lnTo>
                <a:lnTo>
                  <a:pt x="112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3" name="Freeform 20"/>
          <p:cNvSpPr/>
          <p:nvPr/>
        </p:nvSpPr>
        <p:spPr bwMode="auto">
          <a:xfrm>
            <a:off x="2608580" y="5883275"/>
            <a:ext cx="310515" cy="201930"/>
          </a:xfrm>
          <a:custGeom>
            <a:avLst/>
            <a:gdLst/>
            <a:ahLst/>
            <a:cxnLst>
              <a:cxn ang="0">
                <a:pos x="181" y="0"/>
              </a:cxn>
              <a:cxn ang="0">
                <a:pos x="192" y="0"/>
              </a:cxn>
              <a:cxn ang="0">
                <a:pos x="213" y="5"/>
              </a:cxn>
              <a:cxn ang="0">
                <a:pos x="234" y="13"/>
              </a:cxn>
              <a:cxn ang="0">
                <a:pos x="251" y="26"/>
              </a:cxn>
              <a:cxn ang="0">
                <a:pos x="258" y="32"/>
              </a:cxn>
              <a:cxn ang="0">
                <a:pos x="272" y="49"/>
              </a:cxn>
              <a:cxn ang="0">
                <a:pos x="283" y="68"/>
              </a:cxn>
              <a:cxn ang="0">
                <a:pos x="289" y="89"/>
              </a:cxn>
              <a:cxn ang="0">
                <a:pos x="292" y="111"/>
              </a:cxn>
              <a:cxn ang="0">
                <a:pos x="292" y="111"/>
              </a:cxn>
              <a:cxn ang="0">
                <a:pos x="289" y="133"/>
              </a:cxn>
              <a:cxn ang="0">
                <a:pos x="283" y="154"/>
              </a:cxn>
              <a:cxn ang="0">
                <a:pos x="272" y="173"/>
              </a:cxn>
              <a:cxn ang="0">
                <a:pos x="258" y="189"/>
              </a:cxn>
              <a:cxn ang="0">
                <a:pos x="251" y="196"/>
              </a:cxn>
              <a:cxn ang="0">
                <a:pos x="234" y="209"/>
              </a:cxn>
              <a:cxn ang="0">
                <a:pos x="213" y="217"/>
              </a:cxn>
              <a:cxn ang="0">
                <a:pos x="192" y="221"/>
              </a:cxn>
              <a:cxn ang="0">
                <a:pos x="100" y="222"/>
              </a:cxn>
              <a:cxn ang="0">
                <a:pos x="89" y="221"/>
              </a:cxn>
              <a:cxn ang="0">
                <a:pos x="67" y="217"/>
              </a:cxn>
              <a:cxn ang="0">
                <a:pos x="47" y="209"/>
              </a:cxn>
              <a:cxn ang="0">
                <a:pos x="30" y="196"/>
              </a:cxn>
              <a:cxn ang="0">
                <a:pos x="21" y="189"/>
              </a:cxn>
              <a:cxn ang="0">
                <a:pos x="9" y="175"/>
              </a:cxn>
              <a:cxn ang="0">
                <a:pos x="0" y="158"/>
              </a:cxn>
              <a:cxn ang="0">
                <a:pos x="61" y="158"/>
              </a:cxn>
              <a:cxn ang="0">
                <a:pos x="79" y="169"/>
              </a:cxn>
              <a:cxn ang="0">
                <a:pos x="100" y="173"/>
              </a:cxn>
              <a:cxn ang="0">
                <a:pos x="181" y="173"/>
              </a:cxn>
              <a:cxn ang="0">
                <a:pos x="204" y="168"/>
              </a:cxn>
              <a:cxn ang="0">
                <a:pos x="224" y="154"/>
              </a:cxn>
              <a:cxn ang="0">
                <a:pos x="231" y="146"/>
              </a:cxn>
              <a:cxn ang="0">
                <a:pos x="241" y="124"/>
              </a:cxn>
              <a:cxn ang="0">
                <a:pos x="242" y="111"/>
              </a:cxn>
              <a:cxn ang="0">
                <a:pos x="241" y="99"/>
              </a:cxn>
              <a:cxn ang="0">
                <a:pos x="231" y="77"/>
              </a:cxn>
              <a:cxn ang="0">
                <a:pos x="224" y="68"/>
              </a:cxn>
              <a:cxn ang="0">
                <a:pos x="204" y="54"/>
              </a:cxn>
              <a:cxn ang="0">
                <a:pos x="181" y="49"/>
              </a:cxn>
              <a:cxn ang="0">
                <a:pos x="100" y="49"/>
              </a:cxn>
              <a:cxn ang="0">
                <a:pos x="79" y="53"/>
              </a:cxn>
              <a:cxn ang="0">
                <a:pos x="61" y="63"/>
              </a:cxn>
              <a:cxn ang="0">
                <a:pos x="0" y="63"/>
              </a:cxn>
              <a:cxn ang="0">
                <a:pos x="9" y="47"/>
              </a:cxn>
              <a:cxn ang="0">
                <a:pos x="21" y="32"/>
              </a:cxn>
              <a:cxn ang="0">
                <a:pos x="30" y="26"/>
              </a:cxn>
              <a:cxn ang="0">
                <a:pos x="47" y="13"/>
              </a:cxn>
              <a:cxn ang="0">
                <a:pos x="67" y="5"/>
              </a:cxn>
              <a:cxn ang="0">
                <a:pos x="89" y="0"/>
              </a:cxn>
              <a:cxn ang="0">
                <a:pos x="100" y="0"/>
              </a:cxn>
            </a:cxnLst>
            <a:rect l="0" t="0" r="r" b="b"/>
            <a:pathLst>
              <a:path w="292" h="222">
                <a:moveTo>
                  <a:pt x="100" y="0"/>
                </a:moveTo>
                <a:lnTo>
                  <a:pt x="181" y="0"/>
                </a:lnTo>
                <a:lnTo>
                  <a:pt x="181" y="0"/>
                </a:lnTo>
                <a:lnTo>
                  <a:pt x="192" y="0"/>
                </a:lnTo>
                <a:lnTo>
                  <a:pt x="203" y="2"/>
                </a:lnTo>
                <a:lnTo>
                  <a:pt x="213" y="5"/>
                </a:lnTo>
                <a:lnTo>
                  <a:pt x="224" y="9"/>
                </a:lnTo>
                <a:lnTo>
                  <a:pt x="234" y="13"/>
                </a:lnTo>
                <a:lnTo>
                  <a:pt x="242" y="18"/>
                </a:lnTo>
                <a:lnTo>
                  <a:pt x="251" y="26"/>
                </a:lnTo>
                <a:lnTo>
                  <a:pt x="258" y="32"/>
                </a:lnTo>
                <a:lnTo>
                  <a:pt x="258" y="32"/>
                </a:lnTo>
                <a:lnTo>
                  <a:pt x="266" y="41"/>
                </a:lnTo>
                <a:lnTo>
                  <a:pt x="272" y="49"/>
                </a:lnTo>
                <a:lnTo>
                  <a:pt x="278" y="58"/>
                </a:lnTo>
                <a:lnTo>
                  <a:pt x="283" y="68"/>
                </a:lnTo>
                <a:lnTo>
                  <a:pt x="287" y="78"/>
                </a:lnTo>
                <a:lnTo>
                  <a:pt x="289" y="89"/>
                </a:lnTo>
                <a:lnTo>
                  <a:pt x="291" y="100"/>
                </a:lnTo>
                <a:lnTo>
                  <a:pt x="292" y="111"/>
                </a:lnTo>
                <a:lnTo>
                  <a:pt x="292" y="111"/>
                </a:lnTo>
                <a:lnTo>
                  <a:pt x="292" y="111"/>
                </a:lnTo>
                <a:lnTo>
                  <a:pt x="291" y="122"/>
                </a:lnTo>
                <a:lnTo>
                  <a:pt x="289" y="133"/>
                </a:lnTo>
                <a:lnTo>
                  <a:pt x="287" y="143"/>
                </a:lnTo>
                <a:lnTo>
                  <a:pt x="283" y="154"/>
                </a:lnTo>
                <a:lnTo>
                  <a:pt x="278" y="164"/>
                </a:lnTo>
                <a:lnTo>
                  <a:pt x="272" y="173"/>
                </a:lnTo>
                <a:lnTo>
                  <a:pt x="266" y="182"/>
                </a:lnTo>
                <a:lnTo>
                  <a:pt x="258" y="189"/>
                </a:lnTo>
                <a:lnTo>
                  <a:pt x="258" y="189"/>
                </a:lnTo>
                <a:lnTo>
                  <a:pt x="251" y="196"/>
                </a:lnTo>
                <a:lnTo>
                  <a:pt x="242" y="203"/>
                </a:lnTo>
                <a:lnTo>
                  <a:pt x="234" y="209"/>
                </a:lnTo>
                <a:lnTo>
                  <a:pt x="224" y="214"/>
                </a:lnTo>
                <a:lnTo>
                  <a:pt x="213" y="217"/>
                </a:lnTo>
                <a:lnTo>
                  <a:pt x="203" y="220"/>
                </a:lnTo>
                <a:lnTo>
                  <a:pt x="192" y="221"/>
                </a:lnTo>
                <a:lnTo>
                  <a:pt x="181" y="222"/>
                </a:lnTo>
                <a:lnTo>
                  <a:pt x="100" y="222"/>
                </a:lnTo>
                <a:lnTo>
                  <a:pt x="100" y="222"/>
                </a:lnTo>
                <a:lnTo>
                  <a:pt x="89" y="221"/>
                </a:lnTo>
                <a:lnTo>
                  <a:pt x="78" y="220"/>
                </a:lnTo>
                <a:lnTo>
                  <a:pt x="67" y="217"/>
                </a:lnTo>
                <a:lnTo>
                  <a:pt x="57" y="214"/>
                </a:lnTo>
                <a:lnTo>
                  <a:pt x="47" y="209"/>
                </a:lnTo>
                <a:lnTo>
                  <a:pt x="38" y="203"/>
                </a:lnTo>
                <a:lnTo>
                  <a:pt x="30" y="196"/>
                </a:lnTo>
                <a:lnTo>
                  <a:pt x="21" y="189"/>
                </a:lnTo>
                <a:lnTo>
                  <a:pt x="21" y="189"/>
                </a:lnTo>
                <a:lnTo>
                  <a:pt x="15" y="183"/>
                </a:lnTo>
                <a:lnTo>
                  <a:pt x="9" y="175"/>
                </a:lnTo>
                <a:lnTo>
                  <a:pt x="4" y="167"/>
                </a:lnTo>
                <a:lnTo>
                  <a:pt x="0" y="158"/>
                </a:lnTo>
                <a:lnTo>
                  <a:pt x="61" y="158"/>
                </a:lnTo>
                <a:lnTo>
                  <a:pt x="61" y="158"/>
                </a:lnTo>
                <a:lnTo>
                  <a:pt x="69" y="164"/>
                </a:lnTo>
                <a:lnTo>
                  <a:pt x="79" y="169"/>
                </a:lnTo>
                <a:lnTo>
                  <a:pt x="89" y="172"/>
                </a:lnTo>
                <a:lnTo>
                  <a:pt x="100" y="173"/>
                </a:lnTo>
                <a:lnTo>
                  <a:pt x="181" y="173"/>
                </a:lnTo>
                <a:lnTo>
                  <a:pt x="181" y="173"/>
                </a:lnTo>
                <a:lnTo>
                  <a:pt x="193" y="172"/>
                </a:lnTo>
                <a:lnTo>
                  <a:pt x="204" y="168"/>
                </a:lnTo>
                <a:lnTo>
                  <a:pt x="215" y="162"/>
                </a:lnTo>
                <a:lnTo>
                  <a:pt x="224" y="154"/>
                </a:lnTo>
                <a:lnTo>
                  <a:pt x="224" y="154"/>
                </a:lnTo>
                <a:lnTo>
                  <a:pt x="231" y="146"/>
                </a:lnTo>
                <a:lnTo>
                  <a:pt x="237" y="135"/>
                </a:lnTo>
                <a:lnTo>
                  <a:pt x="241" y="124"/>
                </a:lnTo>
                <a:lnTo>
                  <a:pt x="242" y="111"/>
                </a:lnTo>
                <a:lnTo>
                  <a:pt x="242" y="111"/>
                </a:lnTo>
                <a:lnTo>
                  <a:pt x="242" y="111"/>
                </a:lnTo>
                <a:lnTo>
                  <a:pt x="241" y="99"/>
                </a:lnTo>
                <a:lnTo>
                  <a:pt x="237" y="86"/>
                </a:lnTo>
                <a:lnTo>
                  <a:pt x="231" y="77"/>
                </a:lnTo>
                <a:lnTo>
                  <a:pt x="224" y="68"/>
                </a:lnTo>
                <a:lnTo>
                  <a:pt x="224" y="68"/>
                </a:lnTo>
                <a:lnTo>
                  <a:pt x="215" y="60"/>
                </a:lnTo>
                <a:lnTo>
                  <a:pt x="204" y="54"/>
                </a:lnTo>
                <a:lnTo>
                  <a:pt x="193" y="51"/>
                </a:lnTo>
                <a:lnTo>
                  <a:pt x="181" y="49"/>
                </a:lnTo>
                <a:lnTo>
                  <a:pt x="100" y="49"/>
                </a:lnTo>
                <a:lnTo>
                  <a:pt x="100" y="49"/>
                </a:lnTo>
                <a:lnTo>
                  <a:pt x="89" y="51"/>
                </a:lnTo>
                <a:lnTo>
                  <a:pt x="79" y="53"/>
                </a:lnTo>
                <a:lnTo>
                  <a:pt x="69" y="58"/>
                </a:lnTo>
                <a:lnTo>
                  <a:pt x="61" y="63"/>
                </a:lnTo>
                <a:lnTo>
                  <a:pt x="0" y="63"/>
                </a:lnTo>
                <a:lnTo>
                  <a:pt x="0" y="63"/>
                </a:lnTo>
                <a:lnTo>
                  <a:pt x="4" y="56"/>
                </a:lnTo>
                <a:lnTo>
                  <a:pt x="9" y="47"/>
                </a:lnTo>
                <a:lnTo>
                  <a:pt x="15" y="39"/>
                </a:lnTo>
                <a:lnTo>
                  <a:pt x="21" y="32"/>
                </a:lnTo>
                <a:lnTo>
                  <a:pt x="21" y="32"/>
                </a:lnTo>
                <a:lnTo>
                  <a:pt x="30" y="26"/>
                </a:lnTo>
                <a:lnTo>
                  <a:pt x="38" y="18"/>
                </a:lnTo>
                <a:lnTo>
                  <a:pt x="47" y="13"/>
                </a:lnTo>
                <a:lnTo>
                  <a:pt x="57" y="9"/>
                </a:lnTo>
                <a:lnTo>
                  <a:pt x="67" y="5"/>
                </a:lnTo>
                <a:lnTo>
                  <a:pt x="78" y="2"/>
                </a:lnTo>
                <a:lnTo>
                  <a:pt x="89" y="0"/>
                </a:lnTo>
                <a:lnTo>
                  <a:pt x="100" y="0"/>
                </a:lnTo>
                <a:lnTo>
                  <a:pt x="10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45" name="AutoShape 7">
            <a:hlinkClick r:id="rId6" action="ppaction://hlinksldjump"/>
          </p:cNvPr>
          <p:cNvSpPr/>
          <p:nvPr/>
        </p:nvSpPr>
        <p:spPr bwMode="auto">
          <a:xfrm>
            <a:off x="8995410" y="3910965"/>
            <a:ext cx="485775" cy="532765"/>
          </a:xfrm>
          <a:custGeom>
            <a:avLst/>
            <a:gdLst>
              <a:gd name="connsiteX0" fmla="*/ 354097 w 510823"/>
              <a:gd name="connsiteY0" fmla="*/ 67390 h 606016"/>
              <a:gd name="connsiteX1" fmla="*/ 370962 w 510823"/>
              <a:gd name="connsiteY1" fmla="*/ 84214 h 606016"/>
              <a:gd name="connsiteX2" fmla="*/ 370962 w 510823"/>
              <a:gd name="connsiteY2" fmla="*/ 160013 h 606016"/>
              <a:gd name="connsiteX3" fmla="*/ 354097 w 510823"/>
              <a:gd name="connsiteY3" fmla="*/ 176837 h 606016"/>
              <a:gd name="connsiteX4" fmla="*/ 337232 w 510823"/>
              <a:gd name="connsiteY4" fmla="*/ 160013 h 606016"/>
              <a:gd name="connsiteX5" fmla="*/ 337232 w 510823"/>
              <a:gd name="connsiteY5" fmla="*/ 84214 h 606016"/>
              <a:gd name="connsiteX6" fmla="*/ 354097 w 510823"/>
              <a:gd name="connsiteY6" fmla="*/ 67390 h 606016"/>
              <a:gd name="connsiteX7" fmla="*/ 269666 w 510823"/>
              <a:gd name="connsiteY7" fmla="*/ 67390 h 606016"/>
              <a:gd name="connsiteX8" fmla="*/ 286496 w 510823"/>
              <a:gd name="connsiteY8" fmla="*/ 84214 h 606016"/>
              <a:gd name="connsiteX9" fmla="*/ 286496 w 510823"/>
              <a:gd name="connsiteY9" fmla="*/ 160013 h 606016"/>
              <a:gd name="connsiteX10" fmla="*/ 269666 w 510823"/>
              <a:gd name="connsiteY10" fmla="*/ 176837 h 606016"/>
              <a:gd name="connsiteX11" fmla="*/ 252836 w 510823"/>
              <a:gd name="connsiteY11" fmla="*/ 160013 h 606016"/>
              <a:gd name="connsiteX12" fmla="*/ 252836 w 510823"/>
              <a:gd name="connsiteY12" fmla="*/ 84214 h 606016"/>
              <a:gd name="connsiteX13" fmla="*/ 269666 w 510823"/>
              <a:gd name="connsiteY13" fmla="*/ 67390 h 606016"/>
              <a:gd name="connsiteX14" fmla="*/ 185296 w 510823"/>
              <a:gd name="connsiteY14" fmla="*/ 67390 h 606016"/>
              <a:gd name="connsiteX15" fmla="*/ 202151 w 510823"/>
              <a:gd name="connsiteY15" fmla="*/ 84214 h 606016"/>
              <a:gd name="connsiteX16" fmla="*/ 202151 w 510823"/>
              <a:gd name="connsiteY16" fmla="*/ 160013 h 606016"/>
              <a:gd name="connsiteX17" fmla="*/ 185296 w 510823"/>
              <a:gd name="connsiteY17" fmla="*/ 176837 h 606016"/>
              <a:gd name="connsiteX18" fmla="*/ 168440 w 510823"/>
              <a:gd name="connsiteY18" fmla="*/ 160013 h 606016"/>
              <a:gd name="connsiteX19" fmla="*/ 168440 w 510823"/>
              <a:gd name="connsiteY19" fmla="*/ 84214 h 606016"/>
              <a:gd name="connsiteX20" fmla="*/ 185296 w 510823"/>
              <a:gd name="connsiteY20" fmla="*/ 67390 h 606016"/>
              <a:gd name="connsiteX21" fmla="*/ 101085 w 510823"/>
              <a:gd name="connsiteY21" fmla="*/ 67390 h 606016"/>
              <a:gd name="connsiteX22" fmla="*/ 117915 w 510823"/>
              <a:gd name="connsiteY22" fmla="*/ 84214 h 606016"/>
              <a:gd name="connsiteX23" fmla="*/ 117915 w 510823"/>
              <a:gd name="connsiteY23" fmla="*/ 160013 h 606016"/>
              <a:gd name="connsiteX24" fmla="*/ 101085 w 510823"/>
              <a:gd name="connsiteY24" fmla="*/ 176837 h 606016"/>
              <a:gd name="connsiteX25" fmla="*/ 84255 w 510823"/>
              <a:gd name="connsiteY25" fmla="*/ 160013 h 606016"/>
              <a:gd name="connsiteX26" fmla="*/ 84255 w 510823"/>
              <a:gd name="connsiteY26" fmla="*/ 84214 h 606016"/>
              <a:gd name="connsiteX27" fmla="*/ 101085 w 510823"/>
              <a:gd name="connsiteY27" fmla="*/ 67390 h 606016"/>
              <a:gd name="connsiteX28" fmla="*/ 33696 w 510823"/>
              <a:gd name="connsiteY28" fmla="*/ 33648 h 606016"/>
              <a:gd name="connsiteX29" fmla="*/ 33696 w 510823"/>
              <a:gd name="connsiteY29" fmla="*/ 253521 h 606016"/>
              <a:gd name="connsiteX30" fmla="*/ 59058 w 510823"/>
              <a:gd name="connsiteY30" fmla="*/ 253521 h 606016"/>
              <a:gd name="connsiteX31" fmla="*/ 75907 w 510823"/>
              <a:gd name="connsiteY31" fmla="*/ 270345 h 606016"/>
              <a:gd name="connsiteX32" fmla="*/ 75907 w 510823"/>
              <a:gd name="connsiteY32" fmla="*/ 386322 h 606016"/>
              <a:gd name="connsiteX33" fmla="*/ 59058 w 510823"/>
              <a:gd name="connsiteY33" fmla="*/ 403146 h 606016"/>
              <a:gd name="connsiteX34" fmla="*/ 33696 w 510823"/>
              <a:gd name="connsiteY34" fmla="*/ 403146 h 606016"/>
              <a:gd name="connsiteX35" fmla="*/ 33696 w 510823"/>
              <a:gd name="connsiteY35" fmla="*/ 572458 h 606016"/>
              <a:gd name="connsiteX36" fmla="*/ 477127 w 510823"/>
              <a:gd name="connsiteY36" fmla="*/ 572458 h 606016"/>
              <a:gd name="connsiteX37" fmla="*/ 477127 w 510823"/>
              <a:gd name="connsiteY37" fmla="*/ 403146 h 606016"/>
              <a:gd name="connsiteX38" fmla="*/ 451765 w 510823"/>
              <a:gd name="connsiteY38" fmla="*/ 403146 h 606016"/>
              <a:gd name="connsiteX39" fmla="*/ 434917 w 510823"/>
              <a:gd name="connsiteY39" fmla="*/ 386322 h 606016"/>
              <a:gd name="connsiteX40" fmla="*/ 434917 w 510823"/>
              <a:gd name="connsiteY40" fmla="*/ 270345 h 606016"/>
              <a:gd name="connsiteX41" fmla="*/ 451765 w 510823"/>
              <a:gd name="connsiteY41" fmla="*/ 253521 h 606016"/>
              <a:gd name="connsiteX42" fmla="*/ 477127 w 510823"/>
              <a:gd name="connsiteY42" fmla="*/ 253521 h 606016"/>
              <a:gd name="connsiteX43" fmla="*/ 477127 w 510823"/>
              <a:gd name="connsiteY43" fmla="*/ 122420 h 606016"/>
              <a:gd name="connsiteX44" fmla="*/ 388225 w 510823"/>
              <a:gd name="connsiteY44" fmla="*/ 33648 h 606016"/>
              <a:gd name="connsiteX45" fmla="*/ 16848 w 510823"/>
              <a:gd name="connsiteY45" fmla="*/ 0 h 606016"/>
              <a:gd name="connsiteX46" fmla="*/ 395126 w 510823"/>
              <a:gd name="connsiteY46" fmla="*/ 0 h 606016"/>
              <a:gd name="connsiteX47" fmla="*/ 407135 w 510823"/>
              <a:gd name="connsiteY47" fmla="*/ 4922 h 606016"/>
              <a:gd name="connsiteX48" fmla="*/ 505804 w 510823"/>
              <a:gd name="connsiteY48" fmla="*/ 103538 h 606016"/>
              <a:gd name="connsiteX49" fmla="*/ 510733 w 510823"/>
              <a:gd name="connsiteY49" fmla="*/ 115530 h 606016"/>
              <a:gd name="connsiteX50" fmla="*/ 510733 w 510823"/>
              <a:gd name="connsiteY50" fmla="*/ 270345 h 606016"/>
              <a:gd name="connsiteX51" fmla="*/ 493885 w 510823"/>
              <a:gd name="connsiteY51" fmla="*/ 287169 h 606016"/>
              <a:gd name="connsiteX52" fmla="*/ 493885 w 510823"/>
              <a:gd name="connsiteY52" fmla="*/ 287348 h 606016"/>
              <a:gd name="connsiteX53" fmla="*/ 468613 w 510823"/>
              <a:gd name="connsiteY53" fmla="*/ 287348 h 606016"/>
              <a:gd name="connsiteX54" fmla="*/ 468613 w 510823"/>
              <a:gd name="connsiteY54" fmla="*/ 369498 h 606016"/>
              <a:gd name="connsiteX55" fmla="*/ 493975 w 510823"/>
              <a:gd name="connsiteY55" fmla="*/ 369498 h 606016"/>
              <a:gd name="connsiteX56" fmla="*/ 510823 w 510823"/>
              <a:gd name="connsiteY56" fmla="*/ 386322 h 606016"/>
              <a:gd name="connsiteX57" fmla="*/ 510823 w 510823"/>
              <a:gd name="connsiteY57" fmla="*/ 589192 h 606016"/>
              <a:gd name="connsiteX58" fmla="*/ 493975 w 510823"/>
              <a:gd name="connsiteY58" fmla="*/ 606016 h 606016"/>
              <a:gd name="connsiteX59" fmla="*/ 16848 w 510823"/>
              <a:gd name="connsiteY59" fmla="*/ 606016 h 606016"/>
              <a:gd name="connsiteX60" fmla="*/ 0 w 510823"/>
              <a:gd name="connsiteY60" fmla="*/ 589192 h 606016"/>
              <a:gd name="connsiteX61" fmla="*/ 0 w 510823"/>
              <a:gd name="connsiteY61" fmla="*/ 386233 h 606016"/>
              <a:gd name="connsiteX62" fmla="*/ 16848 w 510823"/>
              <a:gd name="connsiteY62" fmla="*/ 369409 h 606016"/>
              <a:gd name="connsiteX63" fmla="*/ 42210 w 510823"/>
              <a:gd name="connsiteY63" fmla="*/ 369409 h 606016"/>
              <a:gd name="connsiteX64" fmla="*/ 42210 w 510823"/>
              <a:gd name="connsiteY64" fmla="*/ 287169 h 606016"/>
              <a:gd name="connsiteX65" fmla="*/ 16848 w 510823"/>
              <a:gd name="connsiteY65" fmla="*/ 287169 h 606016"/>
              <a:gd name="connsiteX66" fmla="*/ 0 w 510823"/>
              <a:gd name="connsiteY66" fmla="*/ 270345 h 606016"/>
              <a:gd name="connsiteX67" fmla="*/ 0 w 510823"/>
              <a:gd name="connsiteY67" fmla="*/ 16824 h 606016"/>
              <a:gd name="connsiteX68" fmla="*/ 16848 w 510823"/>
              <a:gd name="connsiteY68" fmla="*/ 0 h 606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10823" h="606016">
                <a:moveTo>
                  <a:pt x="354097" y="67390"/>
                </a:moveTo>
                <a:cubicBezTo>
                  <a:pt x="363247" y="67390"/>
                  <a:pt x="370962" y="74907"/>
                  <a:pt x="370962" y="84214"/>
                </a:cubicBezTo>
                <a:lnTo>
                  <a:pt x="370962" y="160013"/>
                </a:lnTo>
                <a:cubicBezTo>
                  <a:pt x="370962" y="169320"/>
                  <a:pt x="363427" y="176837"/>
                  <a:pt x="354097" y="176837"/>
                </a:cubicBezTo>
                <a:cubicBezTo>
                  <a:pt x="344767" y="176837"/>
                  <a:pt x="337232" y="169320"/>
                  <a:pt x="337232" y="160013"/>
                </a:cubicBezTo>
                <a:lnTo>
                  <a:pt x="337232" y="84214"/>
                </a:lnTo>
                <a:cubicBezTo>
                  <a:pt x="337232" y="74907"/>
                  <a:pt x="344767" y="67390"/>
                  <a:pt x="354097" y="67390"/>
                </a:cubicBezTo>
                <a:close/>
                <a:moveTo>
                  <a:pt x="269666" y="67390"/>
                </a:moveTo>
                <a:cubicBezTo>
                  <a:pt x="278976" y="67390"/>
                  <a:pt x="286496" y="74907"/>
                  <a:pt x="286496" y="84214"/>
                </a:cubicBezTo>
                <a:lnTo>
                  <a:pt x="286496" y="160013"/>
                </a:lnTo>
                <a:cubicBezTo>
                  <a:pt x="286496" y="169320"/>
                  <a:pt x="278976" y="176837"/>
                  <a:pt x="269666" y="176837"/>
                </a:cubicBezTo>
                <a:cubicBezTo>
                  <a:pt x="260356" y="176837"/>
                  <a:pt x="252836" y="169320"/>
                  <a:pt x="252836" y="160013"/>
                </a:cubicBezTo>
                <a:lnTo>
                  <a:pt x="252836" y="84214"/>
                </a:lnTo>
                <a:cubicBezTo>
                  <a:pt x="252836" y="74907"/>
                  <a:pt x="260356" y="67390"/>
                  <a:pt x="269666" y="67390"/>
                </a:cubicBezTo>
                <a:close/>
                <a:moveTo>
                  <a:pt x="185296" y="67390"/>
                </a:moveTo>
                <a:cubicBezTo>
                  <a:pt x="194620" y="67390"/>
                  <a:pt x="202241" y="74907"/>
                  <a:pt x="202151" y="84214"/>
                </a:cubicBezTo>
                <a:lnTo>
                  <a:pt x="202151" y="160013"/>
                </a:lnTo>
                <a:cubicBezTo>
                  <a:pt x="202151" y="169320"/>
                  <a:pt x="194620" y="176837"/>
                  <a:pt x="185296" y="176837"/>
                </a:cubicBezTo>
                <a:cubicBezTo>
                  <a:pt x="175971" y="176837"/>
                  <a:pt x="168440" y="169320"/>
                  <a:pt x="168440" y="160013"/>
                </a:cubicBezTo>
                <a:lnTo>
                  <a:pt x="168440" y="84214"/>
                </a:lnTo>
                <a:cubicBezTo>
                  <a:pt x="168440" y="74907"/>
                  <a:pt x="175971" y="67390"/>
                  <a:pt x="185296" y="67390"/>
                </a:cubicBezTo>
                <a:close/>
                <a:moveTo>
                  <a:pt x="101085" y="67390"/>
                </a:moveTo>
                <a:cubicBezTo>
                  <a:pt x="110395" y="67390"/>
                  <a:pt x="117915" y="74907"/>
                  <a:pt x="117915" y="84214"/>
                </a:cubicBezTo>
                <a:lnTo>
                  <a:pt x="117915" y="160013"/>
                </a:lnTo>
                <a:cubicBezTo>
                  <a:pt x="117915" y="169320"/>
                  <a:pt x="110395" y="176837"/>
                  <a:pt x="101085" y="176837"/>
                </a:cubicBezTo>
                <a:cubicBezTo>
                  <a:pt x="91775" y="176837"/>
                  <a:pt x="84255" y="169320"/>
                  <a:pt x="84255" y="160013"/>
                </a:cubicBezTo>
                <a:lnTo>
                  <a:pt x="84255" y="84214"/>
                </a:lnTo>
                <a:cubicBezTo>
                  <a:pt x="84255" y="74907"/>
                  <a:pt x="91775" y="67390"/>
                  <a:pt x="101085" y="67390"/>
                </a:cubicBezTo>
                <a:close/>
                <a:moveTo>
                  <a:pt x="33696" y="33648"/>
                </a:moveTo>
                <a:lnTo>
                  <a:pt x="33696" y="253521"/>
                </a:lnTo>
                <a:lnTo>
                  <a:pt x="59058" y="253521"/>
                </a:lnTo>
                <a:cubicBezTo>
                  <a:pt x="68379" y="253521"/>
                  <a:pt x="75907" y="261038"/>
                  <a:pt x="75907" y="270345"/>
                </a:cubicBezTo>
                <a:lnTo>
                  <a:pt x="75907" y="386322"/>
                </a:lnTo>
                <a:cubicBezTo>
                  <a:pt x="75907" y="395629"/>
                  <a:pt x="68379" y="403146"/>
                  <a:pt x="59058" y="403146"/>
                </a:cubicBezTo>
                <a:lnTo>
                  <a:pt x="33696" y="403146"/>
                </a:lnTo>
                <a:lnTo>
                  <a:pt x="33696" y="572458"/>
                </a:lnTo>
                <a:lnTo>
                  <a:pt x="477127" y="572458"/>
                </a:lnTo>
                <a:lnTo>
                  <a:pt x="477127" y="403146"/>
                </a:lnTo>
                <a:lnTo>
                  <a:pt x="451765" y="403146"/>
                </a:lnTo>
                <a:cubicBezTo>
                  <a:pt x="442444" y="403146"/>
                  <a:pt x="434917" y="395629"/>
                  <a:pt x="434917" y="386322"/>
                </a:cubicBezTo>
                <a:lnTo>
                  <a:pt x="434917" y="270345"/>
                </a:lnTo>
                <a:cubicBezTo>
                  <a:pt x="434917" y="261038"/>
                  <a:pt x="442444" y="253521"/>
                  <a:pt x="451765" y="253521"/>
                </a:cubicBezTo>
                <a:lnTo>
                  <a:pt x="477127" y="253521"/>
                </a:lnTo>
                <a:lnTo>
                  <a:pt x="477127" y="122420"/>
                </a:lnTo>
                <a:lnTo>
                  <a:pt x="388225" y="33648"/>
                </a:lnTo>
                <a:close/>
                <a:moveTo>
                  <a:pt x="16848" y="0"/>
                </a:moveTo>
                <a:lnTo>
                  <a:pt x="395126" y="0"/>
                </a:lnTo>
                <a:cubicBezTo>
                  <a:pt x="399697" y="0"/>
                  <a:pt x="403998" y="1701"/>
                  <a:pt x="407135" y="4922"/>
                </a:cubicBezTo>
                <a:lnTo>
                  <a:pt x="505804" y="103538"/>
                </a:lnTo>
                <a:cubicBezTo>
                  <a:pt x="508941" y="106760"/>
                  <a:pt x="510733" y="111055"/>
                  <a:pt x="510733" y="115530"/>
                </a:cubicBezTo>
                <a:lnTo>
                  <a:pt x="510733" y="270345"/>
                </a:lnTo>
                <a:cubicBezTo>
                  <a:pt x="510733" y="279652"/>
                  <a:pt x="503205" y="287169"/>
                  <a:pt x="493885" y="287169"/>
                </a:cubicBezTo>
                <a:lnTo>
                  <a:pt x="493885" y="287348"/>
                </a:lnTo>
                <a:lnTo>
                  <a:pt x="468613" y="287348"/>
                </a:lnTo>
                <a:lnTo>
                  <a:pt x="468613" y="369498"/>
                </a:lnTo>
                <a:lnTo>
                  <a:pt x="493975" y="369498"/>
                </a:lnTo>
                <a:cubicBezTo>
                  <a:pt x="503295" y="369498"/>
                  <a:pt x="510823" y="377015"/>
                  <a:pt x="510823" y="386322"/>
                </a:cubicBezTo>
                <a:lnTo>
                  <a:pt x="510823" y="589192"/>
                </a:lnTo>
                <a:cubicBezTo>
                  <a:pt x="510823" y="598499"/>
                  <a:pt x="503295" y="606016"/>
                  <a:pt x="493975" y="606016"/>
                </a:cubicBezTo>
                <a:lnTo>
                  <a:pt x="16848" y="606016"/>
                </a:lnTo>
                <a:cubicBezTo>
                  <a:pt x="7528" y="606016"/>
                  <a:pt x="0" y="598499"/>
                  <a:pt x="0" y="589192"/>
                </a:cubicBezTo>
                <a:lnTo>
                  <a:pt x="0" y="386233"/>
                </a:lnTo>
                <a:cubicBezTo>
                  <a:pt x="0" y="376926"/>
                  <a:pt x="7528" y="369409"/>
                  <a:pt x="16848" y="369409"/>
                </a:cubicBezTo>
                <a:lnTo>
                  <a:pt x="42210" y="369409"/>
                </a:lnTo>
                <a:lnTo>
                  <a:pt x="42210" y="287169"/>
                </a:lnTo>
                <a:lnTo>
                  <a:pt x="16848" y="287169"/>
                </a:lnTo>
                <a:cubicBezTo>
                  <a:pt x="7528" y="287169"/>
                  <a:pt x="0" y="279652"/>
                  <a:pt x="0" y="270345"/>
                </a:cubicBezTo>
                <a:lnTo>
                  <a:pt x="0" y="16824"/>
                </a:lnTo>
                <a:cubicBezTo>
                  <a:pt x="0" y="7517"/>
                  <a:pt x="7528" y="0"/>
                  <a:pt x="168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0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" grpId="1"/>
      <p:bldP spid="22" grpId="0"/>
      <p:bldP spid="18" grpId="0"/>
      <p:bldP spid="47" grpId="0"/>
      <p:bldP spid="40" grpId="0"/>
      <p:bldP spid="15" grpId="0"/>
      <p:bldP spid="44" grpId="0"/>
      <p:bldP spid="23" grpId="0"/>
      <p:bldP spid="19" grpId="0"/>
      <p:bldP spid="48" grpId="0"/>
      <p:bldP spid="41" grpId="0"/>
      <p:bldP spid="276" grpId="0"/>
      <p:bldP spid="282" grpId="0"/>
      <p:bldP spid="278" grpId="0"/>
      <p:bldP spid="277" grpId="0"/>
      <p:bldP spid="283" grpId="0"/>
      <p:bldP spid="28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开发模型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图片 4" descr="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09340" y="1196975"/>
            <a:ext cx="7978775" cy="4859655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6" name="文本框 5"/>
          <p:cNvSpPr txBox="1"/>
          <p:nvPr/>
        </p:nvSpPr>
        <p:spPr>
          <a:xfrm>
            <a:off x="628650" y="1211580"/>
            <a:ext cx="29806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分布式爬虫系统采用的开发模型是：瀑布模型。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7415" name="Picture 7" descr="8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128841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7" name="Picture 7" descr="8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327910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8" name="Picture 7" descr="8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357314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9" name="文本框 38"/>
          <p:cNvSpPr txBox="1"/>
          <p:nvPr/>
        </p:nvSpPr>
        <p:spPr>
          <a:xfrm>
            <a:off x="628650" y="2241550"/>
            <a:ext cx="29806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开发过程中认真执行每一步步骤，产生各个阶段文档。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82625" y="3293745"/>
            <a:ext cx="29806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瀑布模型适合小型的系统开发，并且我们的项目没有用户反馈，只给出了需求，因此选择瀑布模型。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42" name="Picture 7" descr="8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65" y="521271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" name="文本框 42"/>
          <p:cNvSpPr txBox="1"/>
          <p:nvPr/>
        </p:nvSpPr>
        <p:spPr>
          <a:xfrm>
            <a:off x="913130" y="5000625"/>
            <a:ext cx="25196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在开发过程中产生的文档是检测我们每个阶段工作的重要凭证。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4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  <p:bldP spid="6" grpId="0"/>
      <p:bldP spid="39" grpId="0"/>
      <p:bldP spid="40" grpId="0"/>
      <p:bldP spid="4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开发文档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39545" y="1196975"/>
            <a:ext cx="6226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因为采用的是瀑布模型，所以产生了一些列的开发文档。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6" name="图片 5" descr="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370" y="1676400"/>
            <a:ext cx="9368155" cy="4886325"/>
          </a:xfrm>
          <a:prstGeom prst="rect">
            <a:avLst/>
          </a:prstGeom>
        </p:spPr>
      </p:pic>
      <p:pic>
        <p:nvPicPr>
          <p:cNvPr id="37" name="图片 36" descr="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055" y="1803400"/>
            <a:ext cx="9366250" cy="5129530"/>
          </a:xfrm>
          <a:prstGeom prst="rect">
            <a:avLst/>
          </a:prstGeom>
        </p:spPr>
      </p:pic>
      <p:pic>
        <p:nvPicPr>
          <p:cNvPr id="38" name="图片 37" descr="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130" y="1770380"/>
            <a:ext cx="9291955" cy="4686300"/>
          </a:xfrm>
          <a:prstGeom prst="rect">
            <a:avLst/>
          </a:prstGeom>
        </p:spPr>
      </p:pic>
      <p:pic>
        <p:nvPicPr>
          <p:cNvPr id="39" name="图片 38" descr="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520" y="1595120"/>
            <a:ext cx="9520555" cy="4581525"/>
          </a:xfrm>
          <a:prstGeom prst="rect">
            <a:avLst/>
          </a:prstGeom>
        </p:spPr>
      </p:pic>
      <p:pic>
        <p:nvPicPr>
          <p:cNvPr id="40" name="图片 39" descr="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0960" y="1924050"/>
            <a:ext cx="8949055" cy="4638675"/>
          </a:xfrm>
          <a:prstGeom prst="rect">
            <a:avLst/>
          </a:prstGeom>
        </p:spPr>
      </p:pic>
      <p:pic>
        <p:nvPicPr>
          <p:cNvPr id="42" name="图片 41" descr="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0090" y="2004060"/>
            <a:ext cx="3586480" cy="4714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260020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2093289" y="1668086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250173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920438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9149005" y="1929092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178479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6680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en-US" altLang="zh-CN" sz="36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66680" y="383348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778008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DF629A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endParaRPr lang="zh-CN" altLang="en-US" sz="3600" dirty="0">
              <a:solidFill>
                <a:srgbClr val="DF629A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782453" y="3892544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181880" y="2148805"/>
            <a:ext cx="2470983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需求分析，分布式爬虫整体性能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181880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爬虫策略，URL去重，网页结构化，分布式调度算法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42107" y="367335"/>
            <a:ext cx="57994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Here is your title</a:t>
            </a:r>
            <a:endParaRPr lang="zh-CN" altLang="en-US" sz="54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326314" y="2164045"/>
            <a:ext cx="247098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总体框架图，通讯模块，爬虫模块，前端模块，数据库模块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201219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反爬虫机制，</a:t>
            </a:r>
            <a:r>
              <a:rPr lang="en-US" altLang="zh-CN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Tornado</a:t>
            </a:r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通讯模块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743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整体介绍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174372" y="368322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功能性要求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0717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框架介绍</a:t>
            </a:r>
            <a:endParaRPr lang="zh-CN" altLang="en-US" sz="2800" dirty="0" smtClean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067055" y="363406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面向对象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2082796" y="363432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椭圆 179"/>
          <p:cNvSpPr/>
          <p:nvPr/>
        </p:nvSpPr>
        <p:spPr>
          <a:xfrm>
            <a:off x="8662006" y="1668086"/>
            <a:ext cx="1086937" cy="1086937"/>
          </a:xfrm>
          <a:prstGeom prst="ellipse">
            <a:avLst/>
          </a:prstGeom>
          <a:solidFill>
            <a:srgbClr val="DF629A">
              <a:alpha val="97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椭圆 180"/>
          <p:cNvSpPr/>
          <p:nvPr/>
        </p:nvSpPr>
        <p:spPr>
          <a:xfrm>
            <a:off x="911399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05" name="椭圆 204"/>
          <p:cNvSpPr/>
          <p:nvPr/>
        </p:nvSpPr>
        <p:spPr>
          <a:xfrm>
            <a:off x="8695056" y="363432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grpSp>
        <p:nvGrpSpPr>
          <p:cNvPr id="264" name="组合 263"/>
          <p:cNvGrpSpPr/>
          <p:nvPr/>
        </p:nvGrpSpPr>
        <p:grpSpPr>
          <a:xfrm rot="1800000">
            <a:off x="3888640" y="596598"/>
            <a:ext cx="6057088" cy="5847419"/>
            <a:chOff x="9092565" y="4768851"/>
            <a:chExt cx="559435" cy="540070"/>
          </a:xfrm>
        </p:grpSpPr>
        <p:sp>
          <p:nvSpPr>
            <p:cNvPr id="265" name="Line 182"/>
            <p:cNvSpPr>
              <a:spLocks noChangeShapeType="1"/>
            </p:cNvSpPr>
            <p:nvPr/>
          </p:nvSpPr>
          <p:spPr bwMode="auto">
            <a:xfrm>
              <a:off x="9170988" y="4922838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Line 183"/>
            <p:cNvSpPr>
              <a:spLocks noChangeShapeType="1"/>
            </p:cNvSpPr>
            <p:nvPr/>
          </p:nvSpPr>
          <p:spPr bwMode="auto">
            <a:xfrm>
              <a:off x="9170988" y="4968876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Line 184"/>
            <p:cNvSpPr>
              <a:spLocks noChangeShapeType="1"/>
            </p:cNvSpPr>
            <p:nvPr/>
          </p:nvSpPr>
          <p:spPr bwMode="auto">
            <a:xfrm>
              <a:off x="9170988" y="5016501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Line 185"/>
            <p:cNvSpPr>
              <a:spLocks noChangeShapeType="1"/>
            </p:cNvSpPr>
            <p:nvPr/>
          </p:nvSpPr>
          <p:spPr bwMode="auto">
            <a:xfrm>
              <a:off x="9170988" y="5129213"/>
              <a:ext cx="1127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186"/>
            <p:cNvSpPr/>
            <p:nvPr/>
          </p:nvSpPr>
          <p:spPr bwMode="auto">
            <a:xfrm>
              <a:off x="9092565" y="4803776"/>
              <a:ext cx="559435" cy="505145"/>
            </a:xfrm>
            <a:custGeom>
              <a:avLst/>
              <a:gdLst>
                <a:gd name="T0" fmla="*/ 155 w 155"/>
                <a:gd name="T1" fmla="*/ 112 h 120"/>
                <a:gd name="T2" fmla="*/ 147 w 155"/>
                <a:gd name="T3" fmla="*/ 120 h 120"/>
                <a:gd name="T4" fmla="*/ 8 w 155"/>
                <a:gd name="T5" fmla="*/ 120 h 120"/>
                <a:gd name="T6" fmla="*/ 0 w 155"/>
                <a:gd name="T7" fmla="*/ 112 h 120"/>
                <a:gd name="T8" fmla="*/ 0 w 155"/>
                <a:gd name="T9" fmla="*/ 8 h 120"/>
                <a:gd name="T10" fmla="*/ 8 w 155"/>
                <a:gd name="T11" fmla="*/ 0 h 120"/>
                <a:gd name="T12" fmla="*/ 147 w 155"/>
                <a:gd name="T13" fmla="*/ 0 h 120"/>
                <a:gd name="T14" fmla="*/ 155 w 155"/>
                <a:gd name="T15" fmla="*/ 8 h 120"/>
                <a:gd name="T16" fmla="*/ 155 w 155"/>
                <a:gd name="T17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120">
                  <a:moveTo>
                    <a:pt x="155" y="112"/>
                  </a:moveTo>
                  <a:cubicBezTo>
                    <a:pt x="155" y="116"/>
                    <a:pt x="151" y="120"/>
                    <a:pt x="147" y="120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4" y="120"/>
                    <a:pt x="0" y="116"/>
                    <a:pt x="0" y="1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51" y="0"/>
                    <a:pt x="155" y="3"/>
                    <a:pt x="155" y="8"/>
                  </a:cubicBezTo>
                  <a:lnTo>
                    <a:pt x="155" y="112"/>
                  </a:lnTo>
                  <a:close/>
                </a:path>
              </a:pathLst>
            </a:custGeom>
            <a:noFill/>
            <a:ln w="30163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187"/>
            <p:cNvSpPr/>
            <p:nvPr/>
          </p:nvSpPr>
          <p:spPr bwMode="auto">
            <a:xfrm>
              <a:off x="9178782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188"/>
            <p:cNvSpPr/>
            <p:nvPr/>
          </p:nvSpPr>
          <p:spPr bwMode="auto">
            <a:xfrm>
              <a:off x="9393094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189"/>
            <p:cNvSpPr/>
            <p:nvPr/>
          </p:nvSpPr>
          <p:spPr bwMode="auto">
            <a:xfrm>
              <a:off x="9497869" y="4768851"/>
              <a:ext cx="60325" cy="65088"/>
            </a:xfrm>
            <a:custGeom>
              <a:avLst/>
              <a:gdLst>
                <a:gd name="T0" fmla="*/ 16 w 16"/>
                <a:gd name="T1" fmla="*/ 13 h 17"/>
                <a:gd name="T2" fmla="*/ 12 w 16"/>
                <a:gd name="T3" fmla="*/ 17 h 17"/>
                <a:gd name="T4" fmla="*/ 4 w 16"/>
                <a:gd name="T5" fmla="*/ 17 h 17"/>
                <a:gd name="T6" fmla="*/ 0 w 16"/>
                <a:gd name="T7" fmla="*/ 13 h 17"/>
                <a:gd name="T8" fmla="*/ 0 w 16"/>
                <a:gd name="T9" fmla="*/ 4 h 17"/>
                <a:gd name="T10" fmla="*/ 4 w 16"/>
                <a:gd name="T11" fmla="*/ 0 h 17"/>
                <a:gd name="T12" fmla="*/ 12 w 16"/>
                <a:gd name="T13" fmla="*/ 0 h 17"/>
                <a:gd name="T14" fmla="*/ 16 w 16"/>
                <a:gd name="T15" fmla="*/ 4 h 17"/>
                <a:gd name="T16" fmla="*/ 16 w 16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7">
                  <a:moveTo>
                    <a:pt x="16" y="13"/>
                  </a:moveTo>
                  <a:cubicBezTo>
                    <a:pt x="16" y="15"/>
                    <a:pt x="14" y="17"/>
                    <a:pt x="12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6" y="2"/>
                    <a:pt x="16" y="4"/>
                  </a:cubicBezTo>
                  <a:lnTo>
                    <a:pt x="16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190"/>
            <p:cNvSpPr/>
            <p:nvPr/>
          </p:nvSpPr>
          <p:spPr bwMode="auto">
            <a:xfrm>
              <a:off x="9288319" y="4768851"/>
              <a:ext cx="55563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3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1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3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4" name="椭圆 273"/>
          <p:cNvSpPr/>
          <p:nvPr/>
        </p:nvSpPr>
        <p:spPr>
          <a:xfrm>
            <a:off x="246873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75" name="椭圆 274"/>
          <p:cNvSpPr/>
          <p:nvPr/>
        </p:nvSpPr>
        <p:spPr>
          <a:xfrm>
            <a:off x="9145487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文本框 275"/>
          <p:cNvSpPr txBox="1"/>
          <p:nvPr/>
        </p:nvSpPr>
        <p:spPr>
          <a:xfrm>
            <a:off x="1566708" y="566939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endParaRPr lang="en-US" altLang="zh-CN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7" name="文本框 276"/>
          <p:cNvSpPr txBox="1"/>
          <p:nvPr/>
        </p:nvSpPr>
        <p:spPr>
          <a:xfrm>
            <a:off x="9782483" y="558811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6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8" name="矩形 277"/>
          <p:cNvSpPr/>
          <p:nvPr/>
        </p:nvSpPr>
        <p:spPr>
          <a:xfrm>
            <a:off x="3148889" y="5911702"/>
            <a:ext cx="2470984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开发模型，开发文档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1" name="矩形 280"/>
          <p:cNvSpPr/>
          <p:nvPr/>
        </p:nvSpPr>
        <p:spPr>
          <a:xfrm>
            <a:off x="6798945" y="5911850"/>
            <a:ext cx="1863090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视频展示，图片展示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2" name="文本框 281"/>
          <p:cNvSpPr txBox="1"/>
          <p:nvPr/>
        </p:nvSpPr>
        <p:spPr>
          <a:xfrm>
            <a:off x="3141381" y="549754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开发流程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3" name="文本框 282"/>
          <p:cNvSpPr txBox="1"/>
          <p:nvPr/>
        </p:nvSpPr>
        <p:spPr>
          <a:xfrm>
            <a:off x="7072164" y="541155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效果展示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4" name="椭圆 283">
            <a:hlinkClick r:id="rId1" action="ppaction://hlinksldjump"/>
          </p:cNvPr>
          <p:cNvSpPr/>
          <p:nvPr/>
        </p:nvSpPr>
        <p:spPr>
          <a:xfrm>
            <a:off x="2057423" y="544864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椭圆 291"/>
          <p:cNvSpPr/>
          <p:nvPr/>
        </p:nvSpPr>
        <p:spPr>
          <a:xfrm>
            <a:off x="908099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93" name="椭圆 292"/>
          <p:cNvSpPr/>
          <p:nvPr/>
        </p:nvSpPr>
        <p:spPr>
          <a:xfrm>
            <a:off x="8662065" y="544864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AutoShape 115">
            <a:hlinkClick r:id="rId2" action="ppaction://hlinksldjump"/>
          </p:cNvPr>
          <p:cNvSpPr/>
          <p:nvPr/>
        </p:nvSpPr>
        <p:spPr bwMode="auto">
          <a:xfrm>
            <a:off x="8808720" y="2014855"/>
            <a:ext cx="791210" cy="456565"/>
          </a:xfrm>
          <a:custGeom>
            <a:avLst/>
            <a:gdLst>
              <a:gd name="connsiteX0" fmla="*/ 422686 w 609120"/>
              <a:gd name="connsiteY0" fmla="*/ 35565 h 329752"/>
              <a:gd name="connsiteX1" fmla="*/ 609120 w 609120"/>
              <a:gd name="connsiteY1" fmla="*/ 136544 h 329752"/>
              <a:gd name="connsiteX2" fmla="*/ 609120 w 609120"/>
              <a:gd name="connsiteY2" fmla="*/ 192503 h 329752"/>
              <a:gd name="connsiteX3" fmla="*/ 422686 w 609120"/>
              <a:gd name="connsiteY3" fmla="*/ 294187 h 329752"/>
              <a:gd name="connsiteX4" fmla="*/ 422686 w 609120"/>
              <a:gd name="connsiteY4" fmla="*/ 228561 h 329752"/>
              <a:gd name="connsiteX5" fmla="*/ 552597 w 609120"/>
              <a:gd name="connsiteY5" fmla="*/ 164418 h 329752"/>
              <a:gd name="connsiteX6" fmla="*/ 422686 w 609120"/>
              <a:gd name="connsiteY6" fmla="*/ 100838 h 329752"/>
              <a:gd name="connsiteX7" fmla="*/ 186434 w 609120"/>
              <a:gd name="connsiteY7" fmla="*/ 35565 h 329752"/>
              <a:gd name="connsiteX8" fmla="*/ 186434 w 609120"/>
              <a:gd name="connsiteY8" fmla="*/ 101614 h 329752"/>
              <a:gd name="connsiteX9" fmla="*/ 56523 w 609120"/>
              <a:gd name="connsiteY9" fmla="*/ 163853 h 329752"/>
              <a:gd name="connsiteX10" fmla="*/ 186434 w 609120"/>
              <a:gd name="connsiteY10" fmla="*/ 228561 h 329752"/>
              <a:gd name="connsiteX11" fmla="*/ 186434 w 609120"/>
              <a:gd name="connsiteY11" fmla="*/ 294187 h 329752"/>
              <a:gd name="connsiteX12" fmla="*/ 0 w 609120"/>
              <a:gd name="connsiteY12" fmla="*/ 192714 h 329752"/>
              <a:gd name="connsiteX13" fmla="*/ 0 w 609120"/>
              <a:gd name="connsiteY13" fmla="*/ 136474 h 329752"/>
              <a:gd name="connsiteX14" fmla="*/ 341819 w 609120"/>
              <a:gd name="connsiteY14" fmla="*/ 0 h 329752"/>
              <a:gd name="connsiteX15" fmla="*/ 380912 w 609120"/>
              <a:gd name="connsiteY15" fmla="*/ 0 h 329752"/>
              <a:gd name="connsiteX16" fmla="*/ 256999 w 609120"/>
              <a:gd name="connsiteY16" fmla="*/ 329752 h 329752"/>
              <a:gd name="connsiteX17" fmla="*/ 218188 w 609120"/>
              <a:gd name="connsiteY17" fmla="*/ 329752 h 32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09120" h="329752">
                <a:moveTo>
                  <a:pt x="422686" y="35565"/>
                </a:moveTo>
                <a:lnTo>
                  <a:pt x="609120" y="136544"/>
                </a:lnTo>
                <a:lnTo>
                  <a:pt x="609120" y="192503"/>
                </a:lnTo>
                <a:lnTo>
                  <a:pt x="422686" y="294187"/>
                </a:lnTo>
                <a:lnTo>
                  <a:pt x="422686" y="228561"/>
                </a:lnTo>
                <a:lnTo>
                  <a:pt x="552597" y="164418"/>
                </a:lnTo>
                <a:lnTo>
                  <a:pt x="422686" y="100838"/>
                </a:lnTo>
                <a:close/>
                <a:moveTo>
                  <a:pt x="186434" y="35565"/>
                </a:moveTo>
                <a:lnTo>
                  <a:pt x="186434" y="101614"/>
                </a:lnTo>
                <a:lnTo>
                  <a:pt x="56523" y="163853"/>
                </a:lnTo>
                <a:lnTo>
                  <a:pt x="186434" y="228561"/>
                </a:lnTo>
                <a:lnTo>
                  <a:pt x="186434" y="294187"/>
                </a:lnTo>
                <a:lnTo>
                  <a:pt x="0" y="192714"/>
                </a:lnTo>
                <a:lnTo>
                  <a:pt x="0" y="136474"/>
                </a:lnTo>
                <a:close/>
                <a:moveTo>
                  <a:pt x="341819" y="0"/>
                </a:moveTo>
                <a:lnTo>
                  <a:pt x="380912" y="0"/>
                </a:lnTo>
                <a:lnTo>
                  <a:pt x="256999" y="329752"/>
                </a:lnTo>
                <a:lnTo>
                  <a:pt x="218188" y="3297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Freeform 23">
            <a:hlinkClick r:id="rId3" action="ppaction://hlinksldjump"/>
          </p:cNvPr>
          <p:cNvSpPr>
            <a:spLocks noEditPoints="1"/>
          </p:cNvSpPr>
          <p:nvPr/>
        </p:nvSpPr>
        <p:spPr>
          <a:xfrm>
            <a:off x="8921750" y="5749925"/>
            <a:ext cx="633730" cy="520700"/>
          </a:xfrm>
          <a:custGeom>
            <a:avLst/>
            <a:gdLst/>
            <a:ahLst/>
            <a:cxnLst>
              <a:cxn ang="0">
                <a:pos x="248862" y="247121"/>
              </a:cxn>
              <a:cxn ang="0">
                <a:pos x="276315" y="247121"/>
              </a:cxn>
              <a:cxn ang="0">
                <a:pos x="276315" y="280901"/>
              </a:cxn>
              <a:cxn ang="0">
                <a:pos x="334936" y="339399"/>
              </a:cxn>
              <a:cxn ang="0">
                <a:pos x="334936" y="358765"/>
              </a:cxn>
              <a:cxn ang="0">
                <a:pos x="315530" y="358765"/>
              </a:cxn>
              <a:cxn ang="0">
                <a:pos x="276315" y="319668"/>
              </a:cxn>
              <a:cxn ang="0">
                <a:pos x="276315" y="350953"/>
              </a:cxn>
              <a:cxn ang="0">
                <a:pos x="262570" y="364670"/>
              </a:cxn>
              <a:cxn ang="0">
                <a:pos x="248862" y="350953"/>
              </a:cxn>
              <a:cxn ang="0">
                <a:pos x="248862" y="319668"/>
              </a:cxn>
              <a:cxn ang="0">
                <a:pos x="209683" y="358765"/>
              </a:cxn>
              <a:cxn ang="0">
                <a:pos x="190278" y="358765"/>
              </a:cxn>
              <a:cxn ang="0">
                <a:pos x="190278" y="339399"/>
              </a:cxn>
              <a:cxn ang="0">
                <a:pos x="190241" y="339399"/>
              </a:cxn>
              <a:cxn ang="0">
                <a:pos x="248862" y="280901"/>
              </a:cxn>
              <a:cxn ang="0">
                <a:pos x="248862" y="278443"/>
              </a:cxn>
              <a:cxn ang="0">
                <a:pos x="24436" y="93495"/>
              </a:cxn>
              <a:cxn ang="0">
                <a:pos x="24509" y="93495"/>
              </a:cxn>
              <a:cxn ang="0">
                <a:pos x="42515" y="93495"/>
              </a:cxn>
              <a:cxn ang="0">
                <a:pos x="44058" y="103254"/>
              </a:cxn>
              <a:cxn ang="0">
                <a:pos x="48982" y="133813"/>
              </a:cxn>
              <a:cxn ang="0">
                <a:pos x="52914" y="158099"/>
              </a:cxn>
              <a:cxn ang="0">
                <a:pos x="59382" y="158099"/>
              </a:cxn>
              <a:cxn ang="0">
                <a:pos x="63570" y="110774"/>
              </a:cxn>
              <a:cxn ang="0">
                <a:pos x="58683" y="93495"/>
              </a:cxn>
              <a:cxn ang="0">
                <a:pos x="87456" y="93495"/>
              </a:cxn>
              <a:cxn ang="0">
                <a:pos x="82568" y="110774"/>
              </a:cxn>
              <a:cxn ang="0">
                <a:pos x="86721" y="158099"/>
              </a:cxn>
              <a:cxn ang="0">
                <a:pos x="93225" y="158099"/>
              </a:cxn>
              <a:cxn ang="0">
                <a:pos x="98149" y="127357"/>
              </a:cxn>
              <a:cxn ang="0">
                <a:pos x="103624" y="93495"/>
              </a:cxn>
              <a:cxn ang="0">
                <a:pos x="215333" y="93495"/>
              </a:cxn>
              <a:cxn ang="0">
                <a:pos x="239843" y="117965"/>
              </a:cxn>
              <a:cxn ang="0">
                <a:pos x="215333" y="142398"/>
              </a:cxn>
              <a:cxn ang="0">
                <a:pos x="121630" y="142398"/>
              </a:cxn>
              <a:cxn ang="0">
                <a:pos x="121630" y="190933"/>
              </a:cxn>
              <a:cxn ang="0">
                <a:pos x="121630" y="234370"/>
              </a:cxn>
              <a:cxn ang="0">
                <a:pos x="121630" y="338338"/>
              </a:cxn>
              <a:cxn ang="0">
                <a:pos x="97120" y="362770"/>
              </a:cxn>
              <a:cxn ang="0">
                <a:pos x="73051" y="342924"/>
              </a:cxn>
              <a:cxn ang="0">
                <a:pos x="48982" y="362770"/>
              </a:cxn>
              <a:cxn ang="0">
                <a:pos x="24509" y="338338"/>
              </a:cxn>
              <a:cxn ang="0">
                <a:pos x="24509" y="246586"/>
              </a:cxn>
              <a:cxn ang="0">
                <a:pos x="0" y="222153"/>
              </a:cxn>
              <a:cxn ang="0">
                <a:pos x="0" y="117965"/>
              </a:cxn>
              <a:cxn ang="0">
                <a:pos x="24436" y="93495"/>
              </a:cxn>
              <a:cxn ang="0">
                <a:pos x="349519" y="57146"/>
              </a:cxn>
              <a:cxn ang="0">
                <a:pos x="376307" y="57146"/>
              </a:cxn>
              <a:cxn ang="0">
                <a:pos x="376307" y="79485"/>
              </a:cxn>
              <a:cxn ang="0">
                <a:pos x="376233" y="79485"/>
              </a:cxn>
              <a:cxn ang="0">
                <a:pos x="376307" y="208088"/>
              </a:cxn>
              <a:cxn ang="0">
                <a:pos x="346873" y="237690"/>
              </a:cxn>
              <a:cxn ang="0">
                <a:pos x="178321" y="237396"/>
              </a:cxn>
              <a:cxn ang="0">
                <a:pos x="149365" y="212086"/>
              </a:cxn>
              <a:cxn ang="0">
                <a:pos x="149108" y="149289"/>
              </a:cxn>
              <a:cxn ang="0">
                <a:pos x="174573" y="149289"/>
              </a:cxn>
              <a:cxn ang="0">
                <a:pos x="174573" y="211646"/>
              </a:cxn>
              <a:cxn ang="0">
                <a:pos x="349519" y="211426"/>
              </a:cxn>
              <a:cxn ang="0">
                <a:pos x="349519" y="79485"/>
              </a:cxn>
              <a:cxn ang="0">
                <a:pos x="148607" y="57101"/>
              </a:cxn>
              <a:cxn ang="0">
                <a:pos x="175417" y="57101"/>
              </a:cxn>
              <a:cxn ang="0">
                <a:pos x="175417" y="86533"/>
              </a:cxn>
              <a:cxn ang="0">
                <a:pos x="174422" y="86533"/>
              </a:cxn>
              <a:cxn ang="0">
                <a:pos x="149647" y="86533"/>
              </a:cxn>
              <a:cxn ang="0">
                <a:pos x="148607" y="86533"/>
              </a:cxn>
              <a:cxn ang="0">
                <a:pos x="262570" y="6555"/>
              </a:cxn>
              <a:cxn ang="0">
                <a:pos x="280575" y="22918"/>
              </a:cxn>
              <a:cxn ang="0">
                <a:pos x="286712" y="22918"/>
              </a:cxn>
              <a:cxn ang="0">
                <a:pos x="370934" y="22954"/>
              </a:cxn>
              <a:cxn ang="0">
                <a:pos x="379937" y="23725"/>
              </a:cxn>
              <a:cxn ang="0">
                <a:pos x="389050" y="37079"/>
              </a:cxn>
              <a:cxn ang="0">
                <a:pos x="376189" y="49223"/>
              </a:cxn>
              <a:cxn ang="0">
                <a:pos x="371118" y="49259"/>
              </a:cxn>
              <a:cxn ang="0">
                <a:pos x="154904" y="49259"/>
              </a:cxn>
              <a:cxn ang="0">
                <a:pos x="149833" y="49223"/>
              </a:cxn>
              <a:cxn ang="0">
                <a:pos x="136457" y="36309"/>
              </a:cxn>
              <a:cxn ang="0">
                <a:pos x="149465" y="23028"/>
              </a:cxn>
              <a:cxn ang="0">
                <a:pos x="156558" y="22918"/>
              </a:cxn>
              <a:cxn ang="0">
                <a:pos x="237766" y="22918"/>
              </a:cxn>
              <a:cxn ang="0">
                <a:pos x="244527" y="22918"/>
              </a:cxn>
              <a:cxn ang="0">
                <a:pos x="262570" y="6555"/>
              </a:cxn>
              <a:cxn ang="0">
                <a:pos x="73060" y="0"/>
              </a:cxn>
              <a:cxn ang="0">
                <a:pos x="116689" y="43560"/>
              </a:cxn>
              <a:cxn ang="0">
                <a:pos x="73060" y="87121"/>
              </a:cxn>
              <a:cxn ang="0">
                <a:pos x="29432" y="43560"/>
              </a:cxn>
              <a:cxn ang="0">
                <a:pos x="73060" y="0"/>
              </a:cxn>
            </a:cxnLst>
            <a:pathLst>
              <a:path w="607282" h="569180">
                <a:moveTo>
                  <a:pt x="388426" y="385710"/>
                </a:moveTo>
                <a:lnTo>
                  <a:pt x="431276" y="385710"/>
                </a:lnTo>
                <a:lnTo>
                  <a:pt x="431276" y="438433"/>
                </a:lnTo>
                <a:lnTo>
                  <a:pt x="522771" y="529738"/>
                </a:lnTo>
                <a:cubicBezTo>
                  <a:pt x="531146" y="538096"/>
                  <a:pt x="531146" y="551606"/>
                  <a:pt x="522771" y="559964"/>
                </a:cubicBezTo>
                <a:cubicBezTo>
                  <a:pt x="514396" y="568321"/>
                  <a:pt x="500858" y="568321"/>
                  <a:pt x="492483" y="559964"/>
                </a:cubicBezTo>
                <a:lnTo>
                  <a:pt x="431276" y="498941"/>
                </a:lnTo>
                <a:lnTo>
                  <a:pt x="431276" y="547771"/>
                </a:lnTo>
                <a:cubicBezTo>
                  <a:pt x="431276" y="559563"/>
                  <a:pt x="421697" y="569180"/>
                  <a:pt x="409822" y="569180"/>
                </a:cubicBezTo>
                <a:cubicBezTo>
                  <a:pt x="398005" y="569180"/>
                  <a:pt x="388426" y="559563"/>
                  <a:pt x="388426" y="547771"/>
                </a:cubicBezTo>
                <a:lnTo>
                  <a:pt x="388426" y="498941"/>
                </a:lnTo>
                <a:lnTo>
                  <a:pt x="327276" y="559964"/>
                </a:lnTo>
                <a:cubicBezTo>
                  <a:pt x="318901" y="568321"/>
                  <a:pt x="305306" y="568321"/>
                  <a:pt x="296988" y="559964"/>
                </a:cubicBezTo>
                <a:cubicBezTo>
                  <a:pt x="288613" y="551606"/>
                  <a:pt x="288613" y="538096"/>
                  <a:pt x="296988" y="529738"/>
                </a:cubicBezTo>
                <a:lnTo>
                  <a:pt x="296931" y="529738"/>
                </a:lnTo>
                <a:lnTo>
                  <a:pt x="388426" y="438433"/>
                </a:lnTo>
                <a:lnTo>
                  <a:pt x="388426" y="434597"/>
                </a:lnTo>
                <a:close/>
                <a:moveTo>
                  <a:pt x="38140" y="145929"/>
                </a:moveTo>
                <a:lnTo>
                  <a:pt x="38255" y="145929"/>
                </a:lnTo>
                <a:lnTo>
                  <a:pt x="66358" y="145929"/>
                </a:lnTo>
                <a:lnTo>
                  <a:pt x="68767" y="161160"/>
                </a:lnTo>
                <a:lnTo>
                  <a:pt x="76453" y="208857"/>
                </a:lnTo>
                <a:lnTo>
                  <a:pt x="82589" y="246763"/>
                </a:lnTo>
                <a:lnTo>
                  <a:pt x="92684" y="246763"/>
                </a:lnTo>
                <a:lnTo>
                  <a:pt x="99222" y="172898"/>
                </a:lnTo>
                <a:lnTo>
                  <a:pt x="91594" y="145929"/>
                </a:lnTo>
                <a:lnTo>
                  <a:pt x="136502" y="145929"/>
                </a:lnTo>
                <a:lnTo>
                  <a:pt x="128874" y="172898"/>
                </a:lnTo>
                <a:lnTo>
                  <a:pt x="135355" y="246763"/>
                </a:lnTo>
                <a:lnTo>
                  <a:pt x="145507" y="246763"/>
                </a:lnTo>
                <a:lnTo>
                  <a:pt x="153192" y="198780"/>
                </a:lnTo>
                <a:lnTo>
                  <a:pt x="161738" y="145929"/>
                </a:lnTo>
                <a:lnTo>
                  <a:pt x="336094" y="145929"/>
                </a:lnTo>
                <a:cubicBezTo>
                  <a:pt x="357200" y="145929"/>
                  <a:pt x="374349" y="162992"/>
                  <a:pt x="374349" y="184121"/>
                </a:cubicBezTo>
                <a:cubicBezTo>
                  <a:pt x="374349" y="205193"/>
                  <a:pt x="357200" y="222256"/>
                  <a:pt x="336094" y="222256"/>
                </a:cubicBezTo>
                <a:lnTo>
                  <a:pt x="189841" y="222256"/>
                </a:lnTo>
                <a:lnTo>
                  <a:pt x="189841" y="298011"/>
                </a:lnTo>
                <a:lnTo>
                  <a:pt x="189841" y="365807"/>
                </a:lnTo>
                <a:lnTo>
                  <a:pt x="189841" y="528081"/>
                </a:lnTo>
                <a:cubicBezTo>
                  <a:pt x="189841" y="549153"/>
                  <a:pt x="172692" y="566216"/>
                  <a:pt x="151586" y="566216"/>
                </a:cubicBezTo>
                <a:cubicBezTo>
                  <a:pt x="132889" y="566216"/>
                  <a:pt x="117403" y="552875"/>
                  <a:pt x="114019" y="535239"/>
                </a:cubicBezTo>
                <a:cubicBezTo>
                  <a:pt x="110693" y="552875"/>
                  <a:pt x="95150" y="566216"/>
                  <a:pt x="76453" y="566216"/>
                </a:cubicBezTo>
                <a:cubicBezTo>
                  <a:pt x="55346" y="566216"/>
                  <a:pt x="38255" y="549153"/>
                  <a:pt x="38255" y="528081"/>
                </a:cubicBezTo>
                <a:lnTo>
                  <a:pt x="38255" y="384874"/>
                </a:lnTo>
                <a:cubicBezTo>
                  <a:pt x="17091" y="384874"/>
                  <a:pt x="0" y="367811"/>
                  <a:pt x="0" y="346739"/>
                </a:cubicBezTo>
                <a:lnTo>
                  <a:pt x="0" y="184121"/>
                </a:lnTo>
                <a:cubicBezTo>
                  <a:pt x="0" y="163050"/>
                  <a:pt x="17091" y="145986"/>
                  <a:pt x="38140" y="145929"/>
                </a:cubicBezTo>
                <a:close/>
                <a:moveTo>
                  <a:pt x="545532" y="89195"/>
                </a:moveTo>
                <a:lnTo>
                  <a:pt x="587343" y="89195"/>
                </a:lnTo>
                <a:lnTo>
                  <a:pt x="587343" y="124061"/>
                </a:lnTo>
                <a:lnTo>
                  <a:pt x="587228" y="124061"/>
                </a:lnTo>
                <a:cubicBezTo>
                  <a:pt x="587228" y="190989"/>
                  <a:pt x="587056" y="257859"/>
                  <a:pt x="587343" y="324787"/>
                </a:cubicBezTo>
                <a:cubicBezTo>
                  <a:pt x="587457" y="352669"/>
                  <a:pt x="567498" y="371104"/>
                  <a:pt x="541403" y="370989"/>
                </a:cubicBezTo>
                <a:cubicBezTo>
                  <a:pt x="453710" y="370646"/>
                  <a:pt x="366018" y="370703"/>
                  <a:pt x="278325" y="370531"/>
                </a:cubicBezTo>
                <a:cubicBezTo>
                  <a:pt x="255441" y="370474"/>
                  <a:pt x="234278" y="353527"/>
                  <a:pt x="233131" y="331027"/>
                </a:cubicBezTo>
                <a:cubicBezTo>
                  <a:pt x="231525" y="299024"/>
                  <a:pt x="232729" y="266905"/>
                  <a:pt x="232729" y="233012"/>
                </a:cubicBezTo>
                <a:lnTo>
                  <a:pt x="272475" y="233012"/>
                </a:lnTo>
                <a:lnTo>
                  <a:pt x="272475" y="330340"/>
                </a:lnTo>
                <a:cubicBezTo>
                  <a:pt x="364010" y="330512"/>
                  <a:pt x="453997" y="330398"/>
                  <a:pt x="545532" y="329997"/>
                </a:cubicBezTo>
                <a:lnTo>
                  <a:pt x="545532" y="124061"/>
                </a:lnTo>
                <a:close/>
                <a:moveTo>
                  <a:pt x="231948" y="89124"/>
                </a:moveTo>
                <a:lnTo>
                  <a:pt x="273793" y="89124"/>
                </a:lnTo>
                <a:lnTo>
                  <a:pt x="273793" y="135062"/>
                </a:lnTo>
                <a:lnTo>
                  <a:pt x="272240" y="135062"/>
                </a:lnTo>
                <a:lnTo>
                  <a:pt x="233571" y="135062"/>
                </a:lnTo>
                <a:lnTo>
                  <a:pt x="231948" y="135062"/>
                </a:lnTo>
                <a:close/>
                <a:moveTo>
                  <a:pt x="409822" y="10232"/>
                </a:moveTo>
                <a:cubicBezTo>
                  <a:pt x="424505" y="10232"/>
                  <a:pt x="436606" y="21455"/>
                  <a:pt x="437925" y="35771"/>
                </a:cubicBezTo>
                <a:lnTo>
                  <a:pt x="447503" y="35771"/>
                </a:lnTo>
                <a:cubicBezTo>
                  <a:pt x="491321" y="35771"/>
                  <a:pt x="535140" y="35771"/>
                  <a:pt x="578958" y="35828"/>
                </a:cubicBezTo>
                <a:cubicBezTo>
                  <a:pt x="583661" y="35828"/>
                  <a:pt x="588650" y="35599"/>
                  <a:pt x="593009" y="37031"/>
                </a:cubicBezTo>
                <a:cubicBezTo>
                  <a:pt x="601326" y="39665"/>
                  <a:pt x="607921" y="50144"/>
                  <a:pt x="607233" y="57874"/>
                </a:cubicBezTo>
                <a:cubicBezTo>
                  <a:pt x="606315" y="67380"/>
                  <a:pt x="597368" y="75912"/>
                  <a:pt x="587159" y="76828"/>
                </a:cubicBezTo>
                <a:cubicBezTo>
                  <a:pt x="584521" y="77057"/>
                  <a:pt x="581883" y="76885"/>
                  <a:pt x="579244" y="76885"/>
                </a:cubicBezTo>
                <a:cubicBezTo>
                  <a:pt x="466774" y="76885"/>
                  <a:pt x="354304" y="76885"/>
                  <a:pt x="241776" y="76885"/>
                </a:cubicBezTo>
                <a:cubicBezTo>
                  <a:pt x="239137" y="76885"/>
                  <a:pt x="236499" y="77057"/>
                  <a:pt x="233861" y="76828"/>
                </a:cubicBezTo>
                <a:cubicBezTo>
                  <a:pt x="223078" y="75740"/>
                  <a:pt x="213156" y="66120"/>
                  <a:pt x="212984" y="56672"/>
                </a:cubicBezTo>
                <a:cubicBezTo>
                  <a:pt x="212755" y="47166"/>
                  <a:pt x="222448" y="37088"/>
                  <a:pt x="233287" y="35943"/>
                </a:cubicBezTo>
                <a:cubicBezTo>
                  <a:pt x="236958" y="35542"/>
                  <a:pt x="240686" y="35771"/>
                  <a:pt x="244357" y="35771"/>
                </a:cubicBezTo>
                <a:cubicBezTo>
                  <a:pt x="286626" y="35771"/>
                  <a:pt x="328839" y="35771"/>
                  <a:pt x="371108" y="35771"/>
                </a:cubicBezTo>
                <a:lnTo>
                  <a:pt x="381661" y="35771"/>
                </a:lnTo>
                <a:cubicBezTo>
                  <a:pt x="382981" y="21455"/>
                  <a:pt x="395082" y="10232"/>
                  <a:pt x="409822" y="10232"/>
                </a:cubicBezTo>
                <a:close/>
                <a:moveTo>
                  <a:pt x="114034" y="0"/>
                </a:moveTo>
                <a:cubicBezTo>
                  <a:pt x="151642" y="0"/>
                  <a:pt x="182130" y="30440"/>
                  <a:pt x="182130" y="67990"/>
                </a:cubicBezTo>
                <a:cubicBezTo>
                  <a:pt x="182130" y="105540"/>
                  <a:pt x="151642" y="135980"/>
                  <a:pt x="114034" y="135980"/>
                </a:cubicBezTo>
                <a:cubicBezTo>
                  <a:pt x="76426" y="135980"/>
                  <a:pt x="45938" y="105540"/>
                  <a:pt x="45938" y="67990"/>
                </a:cubicBezTo>
                <a:cubicBezTo>
                  <a:pt x="45938" y="30440"/>
                  <a:pt x="76426" y="0"/>
                  <a:pt x="114034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>
              <a:noFill/>
            </a:endParaRPr>
          </a:p>
        </p:txBody>
      </p:sp>
      <p:sp>
        <p:nvSpPr>
          <p:cNvPr id="7" name="Freeform 100">
            <a:hlinkClick r:id="rId4" action="ppaction://hlinksldjump"/>
          </p:cNvPr>
          <p:cNvSpPr/>
          <p:nvPr/>
        </p:nvSpPr>
        <p:spPr>
          <a:xfrm>
            <a:off x="2343150" y="1917700"/>
            <a:ext cx="513715" cy="553720"/>
          </a:xfrm>
          <a:custGeom>
            <a:avLst/>
            <a:gdLst/>
            <a:ahLst/>
            <a:cxnLst>
              <a:cxn ang="0">
                <a:pos x="230" y="212"/>
              </a:cxn>
              <a:cxn ang="0">
                <a:pos x="212" y="216"/>
              </a:cxn>
              <a:cxn ang="0">
                <a:pos x="197" y="223"/>
              </a:cxn>
              <a:cxn ang="0">
                <a:pos x="105" y="169"/>
              </a:cxn>
              <a:cxn ang="0">
                <a:pos x="105" y="160"/>
              </a:cxn>
              <a:cxn ang="0">
                <a:pos x="197" y="96"/>
              </a:cxn>
              <a:cxn ang="0">
                <a:pos x="204" y="100"/>
              </a:cxn>
              <a:cxn ang="0">
                <a:pos x="221" y="105"/>
              </a:cxn>
              <a:cxn ang="0">
                <a:pos x="230" y="107"/>
              </a:cxn>
              <a:cxn ang="0">
                <a:pos x="250" y="102"/>
              </a:cxn>
              <a:cxn ang="0">
                <a:pos x="266" y="91"/>
              </a:cxn>
              <a:cxn ang="0">
                <a:pos x="277" y="75"/>
              </a:cxn>
              <a:cxn ang="0">
                <a:pos x="282" y="53"/>
              </a:cxn>
              <a:cxn ang="0">
                <a:pos x="281" y="44"/>
              </a:cxn>
              <a:cxn ang="0">
                <a:pos x="273" y="24"/>
              </a:cxn>
              <a:cxn ang="0">
                <a:pos x="259" y="9"/>
              </a:cxn>
              <a:cxn ang="0">
                <a:pos x="239" y="2"/>
              </a:cxn>
              <a:cxn ang="0">
                <a:pos x="230" y="0"/>
              </a:cxn>
              <a:cxn ang="0">
                <a:pos x="208" y="4"/>
              </a:cxn>
              <a:cxn ang="0">
                <a:pos x="192" y="17"/>
              </a:cxn>
              <a:cxn ang="0">
                <a:pos x="181" y="33"/>
              </a:cxn>
              <a:cxn ang="0">
                <a:pos x="175" y="53"/>
              </a:cxn>
              <a:cxn ang="0">
                <a:pos x="177" y="62"/>
              </a:cxn>
              <a:cxn ang="0">
                <a:pos x="85" y="118"/>
              </a:cxn>
              <a:cxn ang="0">
                <a:pos x="68" y="109"/>
              </a:cxn>
              <a:cxn ang="0">
                <a:pos x="52" y="107"/>
              </a:cxn>
              <a:cxn ang="0">
                <a:pos x="41" y="107"/>
              </a:cxn>
              <a:cxn ang="0">
                <a:pos x="23" y="116"/>
              </a:cxn>
              <a:cxn ang="0">
                <a:pos x="9" y="131"/>
              </a:cxn>
              <a:cxn ang="0">
                <a:pos x="0" y="149"/>
              </a:cxn>
              <a:cxn ang="0">
                <a:pos x="0" y="160"/>
              </a:cxn>
              <a:cxn ang="0">
                <a:pos x="3" y="180"/>
              </a:cxn>
              <a:cxn ang="0">
                <a:pos x="14" y="198"/>
              </a:cxn>
              <a:cxn ang="0">
                <a:pos x="30" y="209"/>
              </a:cxn>
              <a:cxn ang="0">
                <a:pos x="52" y="212"/>
              </a:cxn>
              <a:cxn ang="0">
                <a:pos x="61" y="212"/>
              </a:cxn>
              <a:cxn ang="0">
                <a:pos x="78" y="207"/>
              </a:cxn>
              <a:cxn ang="0">
                <a:pos x="177" y="258"/>
              </a:cxn>
              <a:cxn ang="0">
                <a:pos x="175" y="267"/>
              </a:cxn>
              <a:cxn ang="0">
                <a:pos x="177" y="278"/>
              </a:cxn>
              <a:cxn ang="0">
                <a:pos x="184" y="296"/>
              </a:cxn>
              <a:cxn ang="0">
                <a:pos x="199" y="310"/>
              </a:cxn>
              <a:cxn ang="0">
                <a:pos x="219" y="318"/>
              </a:cxn>
              <a:cxn ang="0">
                <a:pos x="230" y="319"/>
              </a:cxn>
              <a:cxn ang="0">
                <a:pos x="250" y="316"/>
              </a:cxn>
              <a:cxn ang="0">
                <a:pos x="266" y="303"/>
              </a:cxn>
              <a:cxn ang="0">
                <a:pos x="277" y="287"/>
              </a:cxn>
              <a:cxn ang="0">
                <a:pos x="282" y="267"/>
              </a:cxn>
              <a:cxn ang="0">
                <a:pos x="281" y="256"/>
              </a:cxn>
              <a:cxn ang="0">
                <a:pos x="273" y="236"/>
              </a:cxn>
              <a:cxn ang="0">
                <a:pos x="259" y="221"/>
              </a:cxn>
              <a:cxn ang="0">
                <a:pos x="239" y="214"/>
              </a:cxn>
              <a:cxn ang="0">
                <a:pos x="230" y="212"/>
              </a:cxn>
            </a:cxnLst>
            <a:pathLst>
              <a:path w="282" h="319">
                <a:moveTo>
                  <a:pt x="230" y="212"/>
                </a:moveTo>
                <a:lnTo>
                  <a:pt x="230" y="212"/>
                </a:lnTo>
                <a:lnTo>
                  <a:pt x="221" y="214"/>
                </a:lnTo>
                <a:lnTo>
                  <a:pt x="212" y="216"/>
                </a:lnTo>
                <a:lnTo>
                  <a:pt x="204" y="220"/>
                </a:lnTo>
                <a:lnTo>
                  <a:pt x="197" y="223"/>
                </a:lnTo>
                <a:lnTo>
                  <a:pt x="105" y="169"/>
                </a:lnTo>
                <a:lnTo>
                  <a:pt x="105" y="169"/>
                </a:lnTo>
                <a:lnTo>
                  <a:pt x="105" y="160"/>
                </a:lnTo>
                <a:lnTo>
                  <a:pt x="105" y="160"/>
                </a:lnTo>
                <a:lnTo>
                  <a:pt x="105" y="151"/>
                </a:lnTo>
                <a:lnTo>
                  <a:pt x="197" y="96"/>
                </a:lnTo>
                <a:lnTo>
                  <a:pt x="197" y="96"/>
                </a:lnTo>
                <a:lnTo>
                  <a:pt x="204" y="100"/>
                </a:lnTo>
                <a:lnTo>
                  <a:pt x="212" y="104"/>
                </a:lnTo>
                <a:lnTo>
                  <a:pt x="221" y="105"/>
                </a:lnTo>
                <a:lnTo>
                  <a:pt x="230" y="107"/>
                </a:lnTo>
                <a:lnTo>
                  <a:pt x="230" y="107"/>
                </a:lnTo>
                <a:lnTo>
                  <a:pt x="239" y="105"/>
                </a:lnTo>
                <a:lnTo>
                  <a:pt x="250" y="102"/>
                </a:lnTo>
                <a:lnTo>
                  <a:pt x="259" y="98"/>
                </a:lnTo>
                <a:lnTo>
                  <a:pt x="266" y="91"/>
                </a:lnTo>
                <a:lnTo>
                  <a:pt x="273" y="84"/>
                </a:lnTo>
                <a:lnTo>
                  <a:pt x="277" y="75"/>
                </a:lnTo>
                <a:lnTo>
                  <a:pt x="281" y="64"/>
                </a:lnTo>
                <a:lnTo>
                  <a:pt x="282" y="53"/>
                </a:lnTo>
                <a:lnTo>
                  <a:pt x="282" y="53"/>
                </a:lnTo>
                <a:lnTo>
                  <a:pt x="281" y="44"/>
                </a:lnTo>
                <a:lnTo>
                  <a:pt x="277" y="33"/>
                </a:lnTo>
                <a:lnTo>
                  <a:pt x="273" y="24"/>
                </a:lnTo>
                <a:lnTo>
                  <a:pt x="266" y="17"/>
                </a:lnTo>
                <a:lnTo>
                  <a:pt x="259" y="9"/>
                </a:lnTo>
                <a:lnTo>
                  <a:pt x="250" y="4"/>
                </a:lnTo>
                <a:lnTo>
                  <a:pt x="239" y="2"/>
                </a:lnTo>
                <a:lnTo>
                  <a:pt x="230" y="0"/>
                </a:lnTo>
                <a:lnTo>
                  <a:pt x="230" y="0"/>
                </a:lnTo>
                <a:lnTo>
                  <a:pt x="219" y="2"/>
                </a:lnTo>
                <a:lnTo>
                  <a:pt x="208" y="4"/>
                </a:lnTo>
                <a:lnTo>
                  <a:pt x="199" y="9"/>
                </a:lnTo>
                <a:lnTo>
                  <a:pt x="192" y="17"/>
                </a:lnTo>
                <a:lnTo>
                  <a:pt x="184" y="24"/>
                </a:lnTo>
                <a:lnTo>
                  <a:pt x="181" y="33"/>
                </a:lnTo>
                <a:lnTo>
                  <a:pt x="177" y="44"/>
                </a:lnTo>
                <a:lnTo>
                  <a:pt x="175" y="53"/>
                </a:lnTo>
                <a:lnTo>
                  <a:pt x="175" y="53"/>
                </a:lnTo>
                <a:lnTo>
                  <a:pt x="177" y="62"/>
                </a:lnTo>
                <a:lnTo>
                  <a:pt x="85" y="118"/>
                </a:lnTo>
                <a:lnTo>
                  <a:pt x="85" y="118"/>
                </a:lnTo>
                <a:lnTo>
                  <a:pt x="78" y="113"/>
                </a:lnTo>
                <a:lnTo>
                  <a:pt x="68" y="109"/>
                </a:lnTo>
                <a:lnTo>
                  <a:pt x="61" y="107"/>
                </a:lnTo>
                <a:lnTo>
                  <a:pt x="52" y="107"/>
                </a:lnTo>
                <a:lnTo>
                  <a:pt x="52" y="107"/>
                </a:lnTo>
                <a:lnTo>
                  <a:pt x="41" y="107"/>
                </a:lnTo>
                <a:lnTo>
                  <a:pt x="30" y="111"/>
                </a:lnTo>
                <a:lnTo>
                  <a:pt x="23" y="116"/>
                </a:lnTo>
                <a:lnTo>
                  <a:pt x="14" y="122"/>
                </a:lnTo>
                <a:lnTo>
                  <a:pt x="9" y="131"/>
                </a:lnTo>
                <a:lnTo>
                  <a:pt x="3" y="140"/>
                </a:lnTo>
                <a:lnTo>
                  <a:pt x="0" y="149"/>
                </a:lnTo>
                <a:lnTo>
                  <a:pt x="0" y="160"/>
                </a:lnTo>
                <a:lnTo>
                  <a:pt x="0" y="160"/>
                </a:lnTo>
                <a:lnTo>
                  <a:pt x="0" y="171"/>
                </a:lnTo>
                <a:lnTo>
                  <a:pt x="3" y="180"/>
                </a:lnTo>
                <a:lnTo>
                  <a:pt x="9" y="189"/>
                </a:lnTo>
                <a:lnTo>
                  <a:pt x="14" y="198"/>
                </a:lnTo>
                <a:lnTo>
                  <a:pt x="23" y="203"/>
                </a:lnTo>
                <a:lnTo>
                  <a:pt x="30" y="209"/>
                </a:lnTo>
                <a:lnTo>
                  <a:pt x="41" y="212"/>
                </a:lnTo>
                <a:lnTo>
                  <a:pt x="52" y="212"/>
                </a:lnTo>
                <a:lnTo>
                  <a:pt x="52" y="212"/>
                </a:lnTo>
                <a:lnTo>
                  <a:pt x="61" y="212"/>
                </a:lnTo>
                <a:lnTo>
                  <a:pt x="68" y="211"/>
                </a:lnTo>
                <a:lnTo>
                  <a:pt x="78" y="207"/>
                </a:lnTo>
                <a:lnTo>
                  <a:pt x="85" y="202"/>
                </a:lnTo>
                <a:lnTo>
                  <a:pt x="177" y="258"/>
                </a:lnTo>
                <a:lnTo>
                  <a:pt x="177" y="258"/>
                </a:lnTo>
                <a:lnTo>
                  <a:pt x="175" y="267"/>
                </a:lnTo>
                <a:lnTo>
                  <a:pt x="175" y="267"/>
                </a:lnTo>
                <a:lnTo>
                  <a:pt x="177" y="278"/>
                </a:lnTo>
                <a:lnTo>
                  <a:pt x="181" y="287"/>
                </a:lnTo>
                <a:lnTo>
                  <a:pt x="184" y="296"/>
                </a:lnTo>
                <a:lnTo>
                  <a:pt x="192" y="303"/>
                </a:lnTo>
                <a:lnTo>
                  <a:pt x="199" y="310"/>
                </a:lnTo>
                <a:lnTo>
                  <a:pt x="208" y="316"/>
                </a:lnTo>
                <a:lnTo>
                  <a:pt x="219" y="318"/>
                </a:lnTo>
                <a:lnTo>
                  <a:pt x="230" y="319"/>
                </a:lnTo>
                <a:lnTo>
                  <a:pt x="230" y="319"/>
                </a:lnTo>
                <a:lnTo>
                  <a:pt x="239" y="318"/>
                </a:lnTo>
                <a:lnTo>
                  <a:pt x="250" y="316"/>
                </a:lnTo>
                <a:lnTo>
                  <a:pt x="259" y="310"/>
                </a:lnTo>
                <a:lnTo>
                  <a:pt x="266" y="303"/>
                </a:lnTo>
                <a:lnTo>
                  <a:pt x="273" y="296"/>
                </a:lnTo>
                <a:lnTo>
                  <a:pt x="277" y="287"/>
                </a:lnTo>
                <a:lnTo>
                  <a:pt x="281" y="278"/>
                </a:lnTo>
                <a:lnTo>
                  <a:pt x="282" y="267"/>
                </a:lnTo>
                <a:lnTo>
                  <a:pt x="282" y="267"/>
                </a:lnTo>
                <a:lnTo>
                  <a:pt x="281" y="256"/>
                </a:lnTo>
                <a:lnTo>
                  <a:pt x="277" y="245"/>
                </a:lnTo>
                <a:lnTo>
                  <a:pt x="273" y="236"/>
                </a:lnTo>
                <a:lnTo>
                  <a:pt x="266" y="229"/>
                </a:lnTo>
                <a:lnTo>
                  <a:pt x="259" y="221"/>
                </a:lnTo>
                <a:lnTo>
                  <a:pt x="250" y="218"/>
                </a:lnTo>
                <a:lnTo>
                  <a:pt x="239" y="214"/>
                </a:lnTo>
                <a:lnTo>
                  <a:pt x="230" y="212"/>
                </a:lnTo>
                <a:lnTo>
                  <a:pt x="230" y="212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772" name="Freeform 107">
            <a:hlinkClick r:id="rId5" action="ppaction://hlinksldjump"/>
          </p:cNvPr>
          <p:cNvSpPr>
            <a:spLocks noEditPoints="1"/>
          </p:cNvSpPr>
          <p:nvPr/>
        </p:nvSpPr>
        <p:spPr>
          <a:xfrm>
            <a:off x="2307590" y="3839845"/>
            <a:ext cx="636905" cy="603885"/>
          </a:xfrm>
          <a:custGeom>
            <a:avLst/>
            <a:gdLst/>
            <a:ahLst/>
            <a:cxnLst>
              <a:cxn ang="0">
                <a:pos x="631793" y="159703"/>
              </a:cxn>
              <a:cxn ang="0">
                <a:pos x="410586" y="380874"/>
              </a:cxn>
              <a:cxn ang="0">
                <a:pos x="458464" y="428683"/>
              </a:cxn>
              <a:cxn ang="0">
                <a:pos x="679671" y="207654"/>
              </a:cxn>
              <a:cxn ang="0">
                <a:pos x="631917" y="66461"/>
              </a:cxn>
              <a:cxn ang="0">
                <a:pos x="659212" y="77846"/>
              </a:cxn>
              <a:cxn ang="0">
                <a:pos x="761930" y="180415"/>
              </a:cxn>
              <a:cxn ang="0">
                <a:pos x="761930" y="235034"/>
              </a:cxn>
              <a:cxn ang="0">
                <a:pos x="655661" y="341151"/>
              </a:cxn>
              <a:cxn ang="0">
                <a:pos x="637049" y="823075"/>
              </a:cxn>
              <a:cxn ang="0">
                <a:pos x="607214" y="849746"/>
              </a:cxn>
              <a:cxn ang="0">
                <a:pos x="889369" y="849746"/>
              </a:cxn>
              <a:cxn ang="0">
                <a:pos x="928297" y="888617"/>
              </a:cxn>
              <a:cxn ang="0">
                <a:pos x="889653" y="927205"/>
              </a:cxn>
              <a:cxn ang="0">
                <a:pos x="38643" y="927205"/>
              </a:cxn>
              <a:cxn ang="0">
                <a:pos x="0" y="888617"/>
              </a:cxn>
              <a:cxn ang="0">
                <a:pos x="38643" y="850030"/>
              </a:cxn>
              <a:cxn ang="0">
                <a:pos x="190234" y="850030"/>
              </a:cxn>
              <a:cxn ang="0">
                <a:pos x="190234" y="738380"/>
              </a:cxn>
              <a:cxn ang="0">
                <a:pos x="133546" y="738380"/>
              </a:cxn>
              <a:cxn ang="0">
                <a:pos x="94903" y="699792"/>
              </a:cxn>
              <a:cxn ang="0">
                <a:pos x="133546" y="661203"/>
              </a:cxn>
              <a:cxn ang="0">
                <a:pos x="324491" y="661203"/>
              </a:cxn>
              <a:cxn ang="0">
                <a:pos x="363135" y="699792"/>
              </a:cxn>
              <a:cxn ang="0">
                <a:pos x="324491" y="738380"/>
              </a:cxn>
              <a:cxn ang="0">
                <a:pos x="267947" y="738380"/>
              </a:cxn>
              <a:cxn ang="0">
                <a:pos x="267947" y="850030"/>
              </a:cxn>
              <a:cxn ang="0">
                <a:pos x="377058" y="850030"/>
              </a:cxn>
              <a:cxn ang="0">
                <a:pos x="378478" y="850030"/>
              </a:cxn>
              <a:cxn ang="0">
                <a:pos x="379473" y="850030"/>
              </a:cxn>
              <a:cxn ang="0">
                <a:pos x="582494" y="768598"/>
              </a:cxn>
              <a:cxn ang="0">
                <a:pos x="600963" y="396195"/>
              </a:cxn>
              <a:cxn ang="0">
                <a:pos x="486170" y="510824"/>
              </a:cxn>
              <a:cxn ang="0">
                <a:pos x="431329" y="510824"/>
              </a:cxn>
              <a:cxn ang="0">
                <a:pos x="407319" y="486849"/>
              </a:cxn>
              <a:cxn ang="0">
                <a:pos x="377342" y="516641"/>
              </a:cxn>
              <a:cxn ang="0">
                <a:pos x="322644" y="516641"/>
              </a:cxn>
              <a:cxn ang="0">
                <a:pos x="322644" y="462022"/>
              </a:cxn>
              <a:cxn ang="0">
                <a:pos x="352621" y="432088"/>
              </a:cxn>
              <a:cxn ang="0">
                <a:pos x="328469" y="408113"/>
              </a:cxn>
              <a:cxn ang="0">
                <a:pos x="328469" y="353494"/>
              </a:cxn>
              <a:cxn ang="0">
                <a:pos x="604515" y="77846"/>
              </a:cxn>
              <a:cxn ang="0">
                <a:pos x="631917" y="66461"/>
              </a:cxn>
              <a:cxn ang="0">
                <a:pos x="733793" y="0"/>
              </a:cxn>
              <a:cxn ang="0">
                <a:pos x="761224" y="11384"/>
              </a:cxn>
              <a:cxn ang="0">
                <a:pos x="828452" y="78490"/>
              </a:cxn>
              <a:cxn ang="0">
                <a:pos x="828452" y="133251"/>
              </a:cxn>
              <a:cxn ang="0">
                <a:pos x="773733" y="133251"/>
              </a:cxn>
              <a:cxn ang="0">
                <a:pos x="706361" y="66005"/>
              </a:cxn>
              <a:cxn ang="0">
                <a:pos x="706361" y="11384"/>
              </a:cxn>
              <a:cxn ang="0">
                <a:pos x="733793" y="0"/>
              </a:cxn>
            </a:cxnLst>
            <a:pathLst>
              <a:path w="581529" h="580846">
                <a:moveTo>
                  <a:pt x="395785" y="100046"/>
                </a:moveTo>
                <a:lnTo>
                  <a:pt x="257211" y="238598"/>
                </a:lnTo>
                <a:lnTo>
                  <a:pt x="287204" y="268548"/>
                </a:lnTo>
                <a:lnTo>
                  <a:pt x="425778" y="130085"/>
                </a:lnTo>
                <a:close/>
                <a:moveTo>
                  <a:pt x="395863" y="41635"/>
                </a:moveTo>
                <a:cubicBezTo>
                  <a:pt x="402059" y="41635"/>
                  <a:pt x="408245" y="44012"/>
                  <a:pt x="412962" y="48767"/>
                </a:cubicBezTo>
                <a:lnTo>
                  <a:pt x="477309" y="113021"/>
                </a:lnTo>
                <a:cubicBezTo>
                  <a:pt x="486833" y="122442"/>
                  <a:pt x="486833" y="137728"/>
                  <a:pt x="477309" y="147237"/>
                </a:cubicBezTo>
                <a:lnTo>
                  <a:pt x="410737" y="213714"/>
                </a:lnTo>
                <a:cubicBezTo>
                  <a:pt x="485765" y="301076"/>
                  <a:pt x="481849" y="433051"/>
                  <a:pt x="399078" y="515614"/>
                </a:cubicBezTo>
                <a:cubicBezTo>
                  <a:pt x="393026" y="521568"/>
                  <a:pt x="386885" y="527167"/>
                  <a:pt x="380388" y="532322"/>
                </a:cubicBezTo>
                <a:lnTo>
                  <a:pt x="557143" y="532322"/>
                </a:lnTo>
                <a:cubicBezTo>
                  <a:pt x="570582" y="532322"/>
                  <a:pt x="581529" y="543253"/>
                  <a:pt x="581529" y="556673"/>
                </a:cubicBezTo>
                <a:cubicBezTo>
                  <a:pt x="581529" y="570004"/>
                  <a:pt x="570671" y="580846"/>
                  <a:pt x="557321" y="580846"/>
                </a:cubicBezTo>
                <a:lnTo>
                  <a:pt x="24208" y="580846"/>
                </a:lnTo>
                <a:cubicBezTo>
                  <a:pt x="10858" y="580846"/>
                  <a:pt x="0" y="570004"/>
                  <a:pt x="0" y="556673"/>
                </a:cubicBezTo>
                <a:cubicBezTo>
                  <a:pt x="0" y="543253"/>
                  <a:pt x="10858" y="532500"/>
                  <a:pt x="24208" y="532500"/>
                </a:cubicBezTo>
                <a:lnTo>
                  <a:pt x="119172" y="532500"/>
                </a:lnTo>
                <a:lnTo>
                  <a:pt x="119172" y="462557"/>
                </a:lnTo>
                <a:lnTo>
                  <a:pt x="83660" y="462557"/>
                </a:lnTo>
                <a:cubicBezTo>
                  <a:pt x="70310" y="462557"/>
                  <a:pt x="59452" y="451803"/>
                  <a:pt x="59452" y="438384"/>
                </a:cubicBezTo>
                <a:cubicBezTo>
                  <a:pt x="59452" y="424964"/>
                  <a:pt x="70310" y="414210"/>
                  <a:pt x="83660" y="414210"/>
                </a:cubicBezTo>
                <a:lnTo>
                  <a:pt x="203277" y="414210"/>
                </a:lnTo>
                <a:cubicBezTo>
                  <a:pt x="216716" y="414210"/>
                  <a:pt x="227485" y="424964"/>
                  <a:pt x="227485" y="438384"/>
                </a:cubicBezTo>
                <a:cubicBezTo>
                  <a:pt x="227485" y="451803"/>
                  <a:pt x="216716" y="462557"/>
                  <a:pt x="203277" y="462557"/>
                </a:cubicBezTo>
                <a:lnTo>
                  <a:pt x="167855" y="462557"/>
                </a:lnTo>
                <a:lnTo>
                  <a:pt x="167855" y="532500"/>
                </a:lnTo>
                <a:lnTo>
                  <a:pt x="236207" y="532500"/>
                </a:lnTo>
                <a:lnTo>
                  <a:pt x="237097" y="532500"/>
                </a:lnTo>
                <a:lnTo>
                  <a:pt x="237720" y="532500"/>
                </a:lnTo>
                <a:cubicBezTo>
                  <a:pt x="285869" y="533299"/>
                  <a:pt x="330993" y="515436"/>
                  <a:pt x="364902" y="481487"/>
                </a:cubicBezTo>
                <a:cubicBezTo>
                  <a:pt x="428804" y="417765"/>
                  <a:pt x="432542" y="316451"/>
                  <a:pt x="376472" y="248196"/>
                </a:cubicBezTo>
                <a:lnTo>
                  <a:pt x="304560" y="320005"/>
                </a:lnTo>
                <a:cubicBezTo>
                  <a:pt x="300021" y="324982"/>
                  <a:pt x="284445" y="333247"/>
                  <a:pt x="270205" y="320005"/>
                </a:cubicBezTo>
                <a:lnTo>
                  <a:pt x="255164" y="304986"/>
                </a:lnTo>
                <a:lnTo>
                  <a:pt x="236385" y="323649"/>
                </a:lnTo>
                <a:cubicBezTo>
                  <a:pt x="226951" y="333159"/>
                  <a:pt x="211643" y="333159"/>
                  <a:pt x="202120" y="323649"/>
                </a:cubicBezTo>
                <a:cubicBezTo>
                  <a:pt x="192597" y="314229"/>
                  <a:pt x="192597" y="298943"/>
                  <a:pt x="202120" y="289433"/>
                </a:cubicBezTo>
                <a:lnTo>
                  <a:pt x="220899" y="270681"/>
                </a:lnTo>
                <a:lnTo>
                  <a:pt x="205769" y="255662"/>
                </a:lnTo>
                <a:cubicBezTo>
                  <a:pt x="196335" y="246152"/>
                  <a:pt x="196335" y="230866"/>
                  <a:pt x="205769" y="221446"/>
                </a:cubicBezTo>
                <a:lnTo>
                  <a:pt x="378697" y="48767"/>
                </a:lnTo>
                <a:cubicBezTo>
                  <a:pt x="383459" y="44012"/>
                  <a:pt x="389666" y="41635"/>
                  <a:pt x="395863" y="41635"/>
                </a:cubicBezTo>
                <a:close/>
                <a:moveTo>
                  <a:pt x="459683" y="0"/>
                </a:moveTo>
                <a:cubicBezTo>
                  <a:pt x="465893" y="0"/>
                  <a:pt x="472103" y="2378"/>
                  <a:pt x="476867" y="7132"/>
                </a:cubicBezTo>
                <a:lnTo>
                  <a:pt x="518982" y="49170"/>
                </a:lnTo>
                <a:cubicBezTo>
                  <a:pt x="529311" y="59479"/>
                  <a:pt x="527441" y="75032"/>
                  <a:pt x="518982" y="83475"/>
                </a:cubicBezTo>
                <a:cubicBezTo>
                  <a:pt x="513551" y="88897"/>
                  <a:pt x="497524" y="96273"/>
                  <a:pt x="484703" y="83475"/>
                </a:cubicBezTo>
                <a:lnTo>
                  <a:pt x="442498" y="41349"/>
                </a:lnTo>
                <a:cubicBezTo>
                  <a:pt x="433060" y="31928"/>
                  <a:pt x="433060" y="16642"/>
                  <a:pt x="442498" y="7132"/>
                </a:cubicBezTo>
                <a:cubicBezTo>
                  <a:pt x="447262" y="2378"/>
                  <a:pt x="453472" y="0"/>
                  <a:pt x="459683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8" name="Freeform 21"/>
          <p:cNvSpPr/>
          <p:nvPr/>
        </p:nvSpPr>
        <p:spPr bwMode="auto">
          <a:xfrm>
            <a:off x="2458720" y="5954395"/>
            <a:ext cx="285115" cy="76200"/>
          </a:xfrm>
          <a:custGeom>
            <a:avLst/>
            <a:gdLst/>
            <a:ahLst/>
            <a:cxnLst>
              <a:cxn ang="0">
                <a:pos x="24" y="0"/>
              </a:cxn>
              <a:cxn ang="0">
                <a:pos x="224" y="0"/>
              </a:cxn>
              <a:cxn ang="0">
                <a:pos x="224" y="0"/>
              </a:cxn>
              <a:cxn ang="0">
                <a:pos x="229" y="1"/>
              </a:cxn>
              <a:cxn ang="0">
                <a:pos x="233" y="2"/>
              </a:cxn>
              <a:cxn ang="0">
                <a:pos x="236" y="5"/>
              </a:cxn>
              <a:cxn ang="0">
                <a:pos x="240" y="7"/>
              </a:cxn>
              <a:cxn ang="0">
                <a:pos x="242" y="11"/>
              </a:cxn>
              <a:cxn ang="0">
                <a:pos x="245" y="14"/>
              </a:cxn>
              <a:cxn ang="0">
                <a:pos x="246" y="18"/>
              </a:cxn>
              <a:cxn ang="0">
                <a:pos x="246" y="23"/>
              </a:cxn>
              <a:cxn ang="0">
                <a:pos x="246" y="23"/>
              </a:cxn>
              <a:cxn ang="0">
                <a:pos x="246" y="23"/>
              </a:cxn>
              <a:cxn ang="0">
                <a:pos x="246" y="28"/>
              </a:cxn>
              <a:cxn ang="0">
                <a:pos x="245" y="32"/>
              </a:cxn>
              <a:cxn ang="0">
                <a:pos x="242" y="36"/>
              </a:cxn>
              <a:cxn ang="0">
                <a:pos x="240" y="39"/>
              </a:cxn>
              <a:cxn ang="0">
                <a:pos x="236" y="42"/>
              </a:cxn>
              <a:cxn ang="0">
                <a:pos x="233" y="44"/>
              </a:cxn>
              <a:cxn ang="0">
                <a:pos x="229" y="45"/>
              </a:cxn>
              <a:cxn ang="0">
                <a:pos x="224" y="45"/>
              </a:cxn>
              <a:cxn ang="0">
                <a:pos x="24" y="45"/>
              </a:cxn>
              <a:cxn ang="0">
                <a:pos x="24" y="45"/>
              </a:cxn>
              <a:cxn ang="0">
                <a:pos x="19" y="45"/>
              </a:cxn>
              <a:cxn ang="0">
                <a:pos x="14" y="44"/>
              </a:cxn>
              <a:cxn ang="0">
                <a:pos x="10" y="42"/>
              </a:cxn>
              <a:cxn ang="0">
                <a:pos x="6" y="39"/>
              </a:cxn>
              <a:cxn ang="0">
                <a:pos x="4" y="36"/>
              </a:cxn>
              <a:cxn ang="0">
                <a:pos x="3" y="32"/>
              </a:cxn>
              <a:cxn ang="0">
                <a:pos x="0" y="28"/>
              </a:cxn>
              <a:cxn ang="0">
                <a:pos x="0" y="23"/>
              </a:cxn>
              <a:cxn ang="0">
                <a:pos x="0" y="23"/>
              </a:cxn>
              <a:cxn ang="0">
                <a:pos x="0" y="23"/>
              </a:cxn>
              <a:cxn ang="0">
                <a:pos x="0" y="18"/>
              </a:cxn>
              <a:cxn ang="0">
                <a:pos x="3" y="14"/>
              </a:cxn>
              <a:cxn ang="0">
                <a:pos x="4" y="11"/>
              </a:cxn>
              <a:cxn ang="0">
                <a:pos x="6" y="7"/>
              </a:cxn>
              <a:cxn ang="0">
                <a:pos x="10" y="5"/>
              </a:cxn>
              <a:cxn ang="0">
                <a:pos x="14" y="2"/>
              </a:cxn>
              <a:cxn ang="0">
                <a:pos x="19" y="1"/>
              </a:cxn>
              <a:cxn ang="0">
                <a:pos x="24" y="0"/>
              </a:cxn>
              <a:cxn ang="0">
                <a:pos x="24" y="0"/>
              </a:cxn>
            </a:cxnLst>
            <a:rect l="0" t="0" r="r" b="b"/>
            <a:pathLst>
              <a:path w="246" h="45">
                <a:moveTo>
                  <a:pt x="24" y="0"/>
                </a:moveTo>
                <a:lnTo>
                  <a:pt x="224" y="0"/>
                </a:lnTo>
                <a:lnTo>
                  <a:pt x="224" y="0"/>
                </a:lnTo>
                <a:lnTo>
                  <a:pt x="229" y="1"/>
                </a:lnTo>
                <a:lnTo>
                  <a:pt x="233" y="2"/>
                </a:lnTo>
                <a:lnTo>
                  <a:pt x="236" y="5"/>
                </a:lnTo>
                <a:lnTo>
                  <a:pt x="240" y="7"/>
                </a:lnTo>
                <a:lnTo>
                  <a:pt x="242" y="11"/>
                </a:lnTo>
                <a:lnTo>
                  <a:pt x="245" y="14"/>
                </a:lnTo>
                <a:lnTo>
                  <a:pt x="246" y="18"/>
                </a:lnTo>
                <a:lnTo>
                  <a:pt x="246" y="23"/>
                </a:lnTo>
                <a:lnTo>
                  <a:pt x="246" y="23"/>
                </a:lnTo>
                <a:lnTo>
                  <a:pt x="246" y="23"/>
                </a:lnTo>
                <a:lnTo>
                  <a:pt x="246" y="28"/>
                </a:lnTo>
                <a:lnTo>
                  <a:pt x="245" y="32"/>
                </a:lnTo>
                <a:lnTo>
                  <a:pt x="242" y="36"/>
                </a:lnTo>
                <a:lnTo>
                  <a:pt x="240" y="39"/>
                </a:lnTo>
                <a:lnTo>
                  <a:pt x="236" y="42"/>
                </a:lnTo>
                <a:lnTo>
                  <a:pt x="233" y="44"/>
                </a:lnTo>
                <a:lnTo>
                  <a:pt x="229" y="45"/>
                </a:lnTo>
                <a:lnTo>
                  <a:pt x="224" y="45"/>
                </a:lnTo>
                <a:lnTo>
                  <a:pt x="24" y="45"/>
                </a:lnTo>
                <a:lnTo>
                  <a:pt x="24" y="45"/>
                </a:lnTo>
                <a:lnTo>
                  <a:pt x="19" y="45"/>
                </a:lnTo>
                <a:lnTo>
                  <a:pt x="14" y="44"/>
                </a:lnTo>
                <a:lnTo>
                  <a:pt x="10" y="42"/>
                </a:lnTo>
                <a:lnTo>
                  <a:pt x="6" y="39"/>
                </a:lnTo>
                <a:lnTo>
                  <a:pt x="4" y="36"/>
                </a:lnTo>
                <a:lnTo>
                  <a:pt x="3" y="32"/>
                </a:lnTo>
                <a:lnTo>
                  <a:pt x="0" y="28"/>
                </a:lnTo>
                <a:lnTo>
                  <a:pt x="0" y="23"/>
                </a:lnTo>
                <a:lnTo>
                  <a:pt x="0" y="23"/>
                </a:lnTo>
                <a:lnTo>
                  <a:pt x="0" y="23"/>
                </a:lnTo>
                <a:lnTo>
                  <a:pt x="0" y="18"/>
                </a:lnTo>
                <a:lnTo>
                  <a:pt x="3" y="14"/>
                </a:lnTo>
                <a:lnTo>
                  <a:pt x="4" y="11"/>
                </a:lnTo>
                <a:lnTo>
                  <a:pt x="6" y="7"/>
                </a:lnTo>
                <a:lnTo>
                  <a:pt x="10" y="5"/>
                </a:lnTo>
                <a:lnTo>
                  <a:pt x="14" y="2"/>
                </a:lnTo>
                <a:lnTo>
                  <a:pt x="19" y="1"/>
                </a:lnTo>
                <a:lnTo>
                  <a:pt x="24" y="0"/>
                </a:lnTo>
                <a:lnTo>
                  <a:pt x="2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2" name="Freeform 19"/>
          <p:cNvSpPr/>
          <p:nvPr/>
        </p:nvSpPr>
        <p:spPr bwMode="auto">
          <a:xfrm>
            <a:off x="2282190" y="5883275"/>
            <a:ext cx="295275" cy="217170"/>
          </a:xfrm>
          <a:custGeom>
            <a:avLst/>
            <a:gdLst/>
            <a:ahLst/>
            <a:cxnLst>
              <a:cxn ang="0">
                <a:pos x="192" y="0"/>
              </a:cxn>
              <a:cxn ang="0">
                <a:pos x="203" y="0"/>
              </a:cxn>
              <a:cxn ang="0">
                <a:pos x="225" y="5"/>
              </a:cxn>
              <a:cxn ang="0">
                <a:pos x="245" y="13"/>
              </a:cxn>
              <a:cxn ang="0">
                <a:pos x="262" y="26"/>
              </a:cxn>
              <a:cxn ang="0">
                <a:pos x="271" y="32"/>
              </a:cxn>
              <a:cxn ang="0">
                <a:pos x="282" y="47"/>
              </a:cxn>
              <a:cxn ang="0">
                <a:pos x="292" y="63"/>
              </a:cxn>
              <a:cxn ang="0">
                <a:pos x="232" y="63"/>
              </a:cxn>
              <a:cxn ang="0">
                <a:pos x="213" y="53"/>
              </a:cxn>
              <a:cxn ang="0">
                <a:pos x="192" y="49"/>
              </a:cxn>
              <a:cxn ang="0">
                <a:pos x="112" y="49"/>
              </a:cxn>
              <a:cxn ang="0">
                <a:pos x="88" y="54"/>
              </a:cxn>
              <a:cxn ang="0">
                <a:pos x="68" y="68"/>
              </a:cxn>
              <a:cxn ang="0">
                <a:pos x="61" y="77"/>
              </a:cxn>
              <a:cxn ang="0">
                <a:pos x="51" y="99"/>
              </a:cxn>
              <a:cxn ang="0">
                <a:pos x="50" y="111"/>
              </a:cxn>
              <a:cxn ang="0">
                <a:pos x="51" y="124"/>
              </a:cxn>
              <a:cxn ang="0">
                <a:pos x="61" y="146"/>
              </a:cxn>
              <a:cxn ang="0">
                <a:pos x="68" y="154"/>
              </a:cxn>
              <a:cxn ang="0">
                <a:pos x="88" y="168"/>
              </a:cxn>
              <a:cxn ang="0">
                <a:pos x="112" y="173"/>
              </a:cxn>
              <a:cxn ang="0">
                <a:pos x="192" y="173"/>
              </a:cxn>
              <a:cxn ang="0">
                <a:pos x="213" y="169"/>
              </a:cxn>
              <a:cxn ang="0">
                <a:pos x="232" y="158"/>
              </a:cxn>
              <a:cxn ang="0">
                <a:pos x="292" y="158"/>
              </a:cxn>
              <a:cxn ang="0">
                <a:pos x="282" y="175"/>
              </a:cxn>
              <a:cxn ang="0">
                <a:pos x="271" y="189"/>
              </a:cxn>
              <a:cxn ang="0">
                <a:pos x="262" y="196"/>
              </a:cxn>
              <a:cxn ang="0">
                <a:pos x="245" y="209"/>
              </a:cxn>
              <a:cxn ang="0">
                <a:pos x="225" y="217"/>
              </a:cxn>
              <a:cxn ang="0">
                <a:pos x="203" y="221"/>
              </a:cxn>
              <a:cxn ang="0">
                <a:pos x="112" y="222"/>
              </a:cxn>
              <a:cxn ang="0">
                <a:pos x="100" y="221"/>
              </a:cxn>
              <a:cxn ang="0">
                <a:pos x="78" y="217"/>
              </a:cxn>
              <a:cxn ang="0">
                <a:pos x="58" y="209"/>
              </a:cxn>
              <a:cxn ang="0">
                <a:pos x="41" y="196"/>
              </a:cxn>
              <a:cxn ang="0">
                <a:pos x="34" y="189"/>
              </a:cxn>
              <a:cxn ang="0">
                <a:pos x="20" y="173"/>
              </a:cxn>
              <a:cxn ang="0">
                <a:pos x="9" y="154"/>
              </a:cxn>
              <a:cxn ang="0">
                <a:pos x="3" y="133"/>
              </a:cxn>
              <a:cxn ang="0">
                <a:pos x="0" y="111"/>
              </a:cxn>
              <a:cxn ang="0">
                <a:pos x="0" y="111"/>
              </a:cxn>
              <a:cxn ang="0">
                <a:pos x="3" y="89"/>
              </a:cxn>
              <a:cxn ang="0">
                <a:pos x="9" y="68"/>
              </a:cxn>
              <a:cxn ang="0">
                <a:pos x="20" y="49"/>
              </a:cxn>
              <a:cxn ang="0">
                <a:pos x="34" y="32"/>
              </a:cxn>
              <a:cxn ang="0">
                <a:pos x="41" y="26"/>
              </a:cxn>
              <a:cxn ang="0">
                <a:pos x="58" y="13"/>
              </a:cxn>
              <a:cxn ang="0">
                <a:pos x="78" y="5"/>
              </a:cxn>
              <a:cxn ang="0">
                <a:pos x="100" y="0"/>
              </a:cxn>
              <a:cxn ang="0">
                <a:pos x="112" y="0"/>
              </a:cxn>
            </a:cxnLst>
            <a:rect l="0" t="0" r="r" b="b"/>
            <a:pathLst>
              <a:path w="292" h="222">
                <a:moveTo>
                  <a:pt x="112" y="0"/>
                </a:moveTo>
                <a:lnTo>
                  <a:pt x="192" y="0"/>
                </a:lnTo>
                <a:lnTo>
                  <a:pt x="192" y="0"/>
                </a:lnTo>
                <a:lnTo>
                  <a:pt x="203" y="0"/>
                </a:lnTo>
                <a:lnTo>
                  <a:pt x="214" y="2"/>
                </a:lnTo>
                <a:lnTo>
                  <a:pt x="225" y="5"/>
                </a:lnTo>
                <a:lnTo>
                  <a:pt x="235" y="9"/>
                </a:lnTo>
                <a:lnTo>
                  <a:pt x="245" y="13"/>
                </a:lnTo>
                <a:lnTo>
                  <a:pt x="254" y="18"/>
                </a:lnTo>
                <a:lnTo>
                  <a:pt x="262" y="26"/>
                </a:lnTo>
                <a:lnTo>
                  <a:pt x="271" y="32"/>
                </a:lnTo>
                <a:lnTo>
                  <a:pt x="271" y="32"/>
                </a:lnTo>
                <a:lnTo>
                  <a:pt x="277" y="39"/>
                </a:lnTo>
                <a:lnTo>
                  <a:pt x="282" y="47"/>
                </a:lnTo>
                <a:lnTo>
                  <a:pt x="288" y="56"/>
                </a:lnTo>
                <a:lnTo>
                  <a:pt x="292" y="63"/>
                </a:lnTo>
                <a:lnTo>
                  <a:pt x="232" y="63"/>
                </a:lnTo>
                <a:lnTo>
                  <a:pt x="232" y="63"/>
                </a:lnTo>
                <a:lnTo>
                  <a:pt x="223" y="58"/>
                </a:lnTo>
                <a:lnTo>
                  <a:pt x="213" y="53"/>
                </a:lnTo>
                <a:lnTo>
                  <a:pt x="203" y="51"/>
                </a:lnTo>
                <a:lnTo>
                  <a:pt x="192" y="49"/>
                </a:lnTo>
                <a:lnTo>
                  <a:pt x="112" y="49"/>
                </a:lnTo>
                <a:lnTo>
                  <a:pt x="112" y="49"/>
                </a:lnTo>
                <a:lnTo>
                  <a:pt x="99" y="51"/>
                </a:lnTo>
                <a:lnTo>
                  <a:pt x="88" y="54"/>
                </a:lnTo>
                <a:lnTo>
                  <a:pt x="77" y="60"/>
                </a:lnTo>
                <a:lnTo>
                  <a:pt x="68" y="68"/>
                </a:lnTo>
                <a:lnTo>
                  <a:pt x="68" y="68"/>
                </a:lnTo>
                <a:lnTo>
                  <a:pt x="61" y="77"/>
                </a:lnTo>
                <a:lnTo>
                  <a:pt x="55" y="86"/>
                </a:lnTo>
                <a:lnTo>
                  <a:pt x="51" y="99"/>
                </a:lnTo>
                <a:lnTo>
                  <a:pt x="50" y="111"/>
                </a:lnTo>
                <a:lnTo>
                  <a:pt x="50" y="111"/>
                </a:lnTo>
                <a:lnTo>
                  <a:pt x="50" y="111"/>
                </a:lnTo>
                <a:lnTo>
                  <a:pt x="51" y="124"/>
                </a:lnTo>
                <a:lnTo>
                  <a:pt x="55" y="135"/>
                </a:lnTo>
                <a:lnTo>
                  <a:pt x="61" y="146"/>
                </a:lnTo>
                <a:lnTo>
                  <a:pt x="68" y="154"/>
                </a:lnTo>
                <a:lnTo>
                  <a:pt x="68" y="154"/>
                </a:lnTo>
                <a:lnTo>
                  <a:pt x="77" y="162"/>
                </a:lnTo>
                <a:lnTo>
                  <a:pt x="88" y="168"/>
                </a:lnTo>
                <a:lnTo>
                  <a:pt x="99" y="172"/>
                </a:lnTo>
                <a:lnTo>
                  <a:pt x="112" y="173"/>
                </a:lnTo>
                <a:lnTo>
                  <a:pt x="192" y="173"/>
                </a:lnTo>
                <a:lnTo>
                  <a:pt x="192" y="173"/>
                </a:lnTo>
                <a:lnTo>
                  <a:pt x="203" y="172"/>
                </a:lnTo>
                <a:lnTo>
                  <a:pt x="213" y="169"/>
                </a:lnTo>
                <a:lnTo>
                  <a:pt x="223" y="164"/>
                </a:lnTo>
                <a:lnTo>
                  <a:pt x="232" y="158"/>
                </a:lnTo>
                <a:lnTo>
                  <a:pt x="292" y="158"/>
                </a:lnTo>
                <a:lnTo>
                  <a:pt x="292" y="158"/>
                </a:lnTo>
                <a:lnTo>
                  <a:pt x="288" y="167"/>
                </a:lnTo>
                <a:lnTo>
                  <a:pt x="282" y="175"/>
                </a:lnTo>
                <a:lnTo>
                  <a:pt x="277" y="183"/>
                </a:lnTo>
                <a:lnTo>
                  <a:pt x="271" y="189"/>
                </a:lnTo>
                <a:lnTo>
                  <a:pt x="271" y="189"/>
                </a:lnTo>
                <a:lnTo>
                  <a:pt x="262" y="196"/>
                </a:lnTo>
                <a:lnTo>
                  <a:pt x="254" y="203"/>
                </a:lnTo>
                <a:lnTo>
                  <a:pt x="245" y="209"/>
                </a:lnTo>
                <a:lnTo>
                  <a:pt x="235" y="214"/>
                </a:lnTo>
                <a:lnTo>
                  <a:pt x="225" y="217"/>
                </a:lnTo>
                <a:lnTo>
                  <a:pt x="214" y="220"/>
                </a:lnTo>
                <a:lnTo>
                  <a:pt x="203" y="221"/>
                </a:lnTo>
                <a:lnTo>
                  <a:pt x="192" y="222"/>
                </a:lnTo>
                <a:lnTo>
                  <a:pt x="112" y="222"/>
                </a:lnTo>
                <a:lnTo>
                  <a:pt x="112" y="222"/>
                </a:lnTo>
                <a:lnTo>
                  <a:pt x="100" y="221"/>
                </a:lnTo>
                <a:lnTo>
                  <a:pt x="89" y="220"/>
                </a:lnTo>
                <a:lnTo>
                  <a:pt x="78" y="217"/>
                </a:lnTo>
                <a:lnTo>
                  <a:pt x="68" y="214"/>
                </a:lnTo>
                <a:lnTo>
                  <a:pt x="58" y="209"/>
                </a:lnTo>
                <a:lnTo>
                  <a:pt x="50" y="203"/>
                </a:lnTo>
                <a:lnTo>
                  <a:pt x="41" y="196"/>
                </a:lnTo>
                <a:lnTo>
                  <a:pt x="34" y="189"/>
                </a:lnTo>
                <a:lnTo>
                  <a:pt x="34" y="189"/>
                </a:lnTo>
                <a:lnTo>
                  <a:pt x="26" y="182"/>
                </a:lnTo>
                <a:lnTo>
                  <a:pt x="20" y="173"/>
                </a:lnTo>
                <a:lnTo>
                  <a:pt x="14" y="164"/>
                </a:lnTo>
                <a:lnTo>
                  <a:pt x="9" y="154"/>
                </a:lnTo>
                <a:lnTo>
                  <a:pt x="5" y="143"/>
                </a:lnTo>
                <a:lnTo>
                  <a:pt x="3" y="133"/>
                </a:lnTo>
                <a:lnTo>
                  <a:pt x="2" y="122"/>
                </a:lnTo>
                <a:lnTo>
                  <a:pt x="0" y="111"/>
                </a:lnTo>
                <a:lnTo>
                  <a:pt x="0" y="111"/>
                </a:lnTo>
                <a:lnTo>
                  <a:pt x="0" y="111"/>
                </a:lnTo>
                <a:lnTo>
                  <a:pt x="2" y="100"/>
                </a:lnTo>
                <a:lnTo>
                  <a:pt x="3" y="89"/>
                </a:lnTo>
                <a:lnTo>
                  <a:pt x="5" y="78"/>
                </a:lnTo>
                <a:lnTo>
                  <a:pt x="9" y="68"/>
                </a:lnTo>
                <a:lnTo>
                  <a:pt x="14" y="58"/>
                </a:lnTo>
                <a:lnTo>
                  <a:pt x="20" y="49"/>
                </a:lnTo>
                <a:lnTo>
                  <a:pt x="26" y="41"/>
                </a:lnTo>
                <a:lnTo>
                  <a:pt x="34" y="32"/>
                </a:lnTo>
                <a:lnTo>
                  <a:pt x="34" y="32"/>
                </a:lnTo>
                <a:lnTo>
                  <a:pt x="41" y="26"/>
                </a:lnTo>
                <a:lnTo>
                  <a:pt x="50" y="18"/>
                </a:lnTo>
                <a:lnTo>
                  <a:pt x="58" y="13"/>
                </a:lnTo>
                <a:lnTo>
                  <a:pt x="68" y="9"/>
                </a:lnTo>
                <a:lnTo>
                  <a:pt x="78" y="5"/>
                </a:lnTo>
                <a:lnTo>
                  <a:pt x="89" y="2"/>
                </a:lnTo>
                <a:lnTo>
                  <a:pt x="100" y="0"/>
                </a:lnTo>
                <a:lnTo>
                  <a:pt x="112" y="0"/>
                </a:lnTo>
                <a:lnTo>
                  <a:pt x="112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3" name="Freeform 20"/>
          <p:cNvSpPr/>
          <p:nvPr/>
        </p:nvSpPr>
        <p:spPr bwMode="auto">
          <a:xfrm>
            <a:off x="2608580" y="5883275"/>
            <a:ext cx="310515" cy="201930"/>
          </a:xfrm>
          <a:custGeom>
            <a:avLst/>
            <a:gdLst/>
            <a:ahLst/>
            <a:cxnLst>
              <a:cxn ang="0">
                <a:pos x="181" y="0"/>
              </a:cxn>
              <a:cxn ang="0">
                <a:pos x="192" y="0"/>
              </a:cxn>
              <a:cxn ang="0">
                <a:pos x="213" y="5"/>
              </a:cxn>
              <a:cxn ang="0">
                <a:pos x="234" y="13"/>
              </a:cxn>
              <a:cxn ang="0">
                <a:pos x="251" y="26"/>
              </a:cxn>
              <a:cxn ang="0">
                <a:pos x="258" y="32"/>
              </a:cxn>
              <a:cxn ang="0">
                <a:pos x="272" y="49"/>
              </a:cxn>
              <a:cxn ang="0">
                <a:pos x="283" y="68"/>
              </a:cxn>
              <a:cxn ang="0">
                <a:pos x="289" y="89"/>
              </a:cxn>
              <a:cxn ang="0">
                <a:pos x="292" y="111"/>
              </a:cxn>
              <a:cxn ang="0">
                <a:pos x="292" y="111"/>
              </a:cxn>
              <a:cxn ang="0">
                <a:pos x="289" y="133"/>
              </a:cxn>
              <a:cxn ang="0">
                <a:pos x="283" y="154"/>
              </a:cxn>
              <a:cxn ang="0">
                <a:pos x="272" y="173"/>
              </a:cxn>
              <a:cxn ang="0">
                <a:pos x="258" y="189"/>
              </a:cxn>
              <a:cxn ang="0">
                <a:pos x="251" y="196"/>
              </a:cxn>
              <a:cxn ang="0">
                <a:pos x="234" y="209"/>
              </a:cxn>
              <a:cxn ang="0">
                <a:pos x="213" y="217"/>
              </a:cxn>
              <a:cxn ang="0">
                <a:pos x="192" y="221"/>
              </a:cxn>
              <a:cxn ang="0">
                <a:pos x="100" y="222"/>
              </a:cxn>
              <a:cxn ang="0">
                <a:pos x="89" y="221"/>
              </a:cxn>
              <a:cxn ang="0">
                <a:pos x="67" y="217"/>
              </a:cxn>
              <a:cxn ang="0">
                <a:pos x="47" y="209"/>
              </a:cxn>
              <a:cxn ang="0">
                <a:pos x="30" y="196"/>
              </a:cxn>
              <a:cxn ang="0">
                <a:pos x="21" y="189"/>
              </a:cxn>
              <a:cxn ang="0">
                <a:pos x="9" y="175"/>
              </a:cxn>
              <a:cxn ang="0">
                <a:pos x="0" y="158"/>
              </a:cxn>
              <a:cxn ang="0">
                <a:pos x="61" y="158"/>
              </a:cxn>
              <a:cxn ang="0">
                <a:pos x="79" y="169"/>
              </a:cxn>
              <a:cxn ang="0">
                <a:pos x="100" y="173"/>
              </a:cxn>
              <a:cxn ang="0">
                <a:pos x="181" y="173"/>
              </a:cxn>
              <a:cxn ang="0">
                <a:pos x="204" y="168"/>
              </a:cxn>
              <a:cxn ang="0">
                <a:pos x="224" y="154"/>
              </a:cxn>
              <a:cxn ang="0">
                <a:pos x="231" y="146"/>
              </a:cxn>
              <a:cxn ang="0">
                <a:pos x="241" y="124"/>
              </a:cxn>
              <a:cxn ang="0">
                <a:pos x="242" y="111"/>
              </a:cxn>
              <a:cxn ang="0">
                <a:pos x="241" y="99"/>
              </a:cxn>
              <a:cxn ang="0">
                <a:pos x="231" y="77"/>
              </a:cxn>
              <a:cxn ang="0">
                <a:pos x="224" y="68"/>
              </a:cxn>
              <a:cxn ang="0">
                <a:pos x="204" y="54"/>
              </a:cxn>
              <a:cxn ang="0">
                <a:pos x="181" y="49"/>
              </a:cxn>
              <a:cxn ang="0">
                <a:pos x="100" y="49"/>
              </a:cxn>
              <a:cxn ang="0">
                <a:pos x="79" y="53"/>
              </a:cxn>
              <a:cxn ang="0">
                <a:pos x="61" y="63"/>
              </a:cxn>
              <a:cxn ang="0">
                <a:pos x="0" y="63"/>
              </a:cxn>
              <a:cxn ang="0">
                <a:pos x="9" y="47"/>
              </a:cxn>
              <a:cxn ang="0">
                <a:pos x="21" y="32"/>
              </a:cxn>
              <a:cxn ang="0">
                <a:pos x="30" y="26"/>
              </a:cxn>
              <a:cxn ang="0">
                <a:pos x="47" y="13"/>
              </a:cxn>
              <a:cxn ang="0">
                <a:pos x="67" y="5"/>
              </a:cxn>
              <a:cxn ang="0">
                <a:pos x="89" y="0"/>
              </a:cxn>
              <a:cxn ang="0">
                <a:pos x="100" y="0"/>
              </a:cxn>
            </a:cxnLst>
            <a:rect l="0" t="0" r="r" b="b"/>
            <a:pathLst>
              <a:path w="292" h="222">
                <a:moveTo>
                  <a:pt x="100" y="0"/>
                </a:moveTo>
                <a:lnTo>
                  <a:pt x="181" y="0"/>
                </a:lnTo>
                <a:lnTo>
                  <a:pt x="181" y="0"/>
                </a:lnTo>
                <a:lnTo>
                  <a:pt x="192" y="0"/>
                </a:lnTo>
                <a:lnTo>
                  <a:pt x="203" y="2"/>
                </a:lnTo>
                <a:lnTo>
                  <a:pt x="213" y="5"/>
                </a:lnTo>
                <a:lnTo>
                  <a:pt x="224" y="9"/>
                </a:lnTo>
                <a:lnTo>
                  <a:pt x="234" y="13"/>
                </a:lnTo>
                <a:lnTo>
                  <a:pt x="242" y="18"/>
                </a:lnTo>
                <a:lnTo>
                  <a:pt x="251" y="26"/>
                </a:lnTo>
                <a:lnTo>
                  <a:pt x="258" y="32"/>
                </a:lnTo>
                <a:lnTo>
                  <a:pt x="258" y="32"/>
                </a:lnTo>
                <a:lnTo>
                  <a:pt x="266" y="41"/>
                </a:lnTo>
                <a:lnTo>
                  <a:pt x="272" y="49"/>
                </a:lnTo>
                <a:lnTo>
                  <a:pt x="278" y="58"/>
                </a:lnTo>
                <a:lnTo>
                  <a:pt x="283" y="68"/>
                </a:lnTo>
                <a:lnTo>
                  <a:pt x="287" y="78"/>
                </a:lnTo>
                <a:lnTo>
                  <a:pt x="289" y="89"/>
                </a:lnTo>
                <a:lnTo>
                  <a:pt x="291" y="100"/>
                </a:lnTo>
                <a:lnTo>
                  <a:pt x="292" y="111"/>
                </a:lnTo>
                <a:lnTo>
                  <a:pt x="292" y="111"/>
                </a:lnTo>
                <a:lnTo>
                  <a:pt x="292" y="111"/>
                </a:lnTo>
                <a:lnTo>
                  <a:pt x="291" y="122"/>
                </a:lnTo>
                <a:lnTo>
                  <a:pt x="289" y="133"/>
                </a:lnTo>
                <a:lnTo>
                  <a:pt x="287" y="143"/>
                </a:lnTo>
                <a:lnTo>
                  <a:pt x="283" y="154"/>
                </a:lnTo>
                <a:lnTo>
                  <a:pt x="278" y="164"/>
                </a:lnTo>
                <a:lnTo>
                  <a:pt x="272" y="173"/>
                </a:lnTo>
                <a:lnTo>
                  <a:pt x="266" y="182"/>
                </a:lnTo>
                <a:lnTo>
                  <a:pt x="258" y="189"/>
                </a:lnTo>
                <a:lnTo>
                  <a:pt x="258" y="189"/>
                </a:lnTo>
                <a:lnTo>
                  <a:pt x="251" y="196"/>
                </a:lnTo>
                <a:lnTo>
                  <a:pt x="242" y="203"/>
                </a:lnTo>
                <a:lnTo>
                  <a:pt x="234" y="209"/>
                </a:lnTo>
                <a:lnTo>
                  <a:pt x="224" y="214"/>
                </a:lnTo>
                <a:lnTo>
                  <a:pt x="213" y="217"/>
                </a:lnTo>
                <a:lnTo>
                  <a:pt x="203" y="220"/>
                </a:lnTo>
                <a:lnTo>
                  <a:pt x="192" y="221"/>
                </a:lnTo>
                <a:lnTo>
                  <a:pt x="181" y="222"/>
                </a:lnTo>
                <a:lnTo>
                  <a:pt x="100" y="222"/>
                </a:lnTo>
                <a:lnTo>
                  <a:pt x="100" y="222"/>
                </a:lnTo>
                <a:lnTo>
                  <a:pt x="89" y="221"/>
                </a:lnTo>
                <a:lnTo>
                  <a:pt x="78" y="220"/>
                </a:lnTo>
                <a:lnTo>
                  <a:pt x="67" y="217"/>
                </a:lnTo>
                <a:lnTo>
                  <a:pt x="57" y="214"/>
                </a:lnTo>
                <a:lnTo>
                  <a:pt x="47" y="209"/>
                </a:lnTo>
                <a:lnTo>
                  <a:pt x="38" y="203"/>
                </a:lnTo>
                <a:lnTo>
                  <a:pt x="30" y="196"/>
                </a:lnTo>
                <a:lnTo>
                  <a:pt x="21" y="189"/>
                </a:lnTo>
                <a:lnTo>
                  <a:pt x="21" y="189"/>
                </a:lnTo>
                <a:lnTo>
                  <a:pt x="15" y="183"/>
                </a:lnTo>
                <a:lnTo>
                  <a:pt x="9" y="175"/>
                </a:lnTo>
                <a:lnTo>
                  <a:pt x="4" y="167"/>
                </a:lnTo>
                <a:lnTo>
                  <a:pt x="0" y="158"/>
                </a:lnTo>
                <a:lnTo>
                  <a:pt x="61" y="158"/>
                </a:lnTo>
                <a:lnTo>
                  <a:pt x="61" y="158"/>
                </a:lnTo>
                <a:lnTo>
                  <a:pt x="69" y="164"/>
                </a:lnTo>
                <a:lnTo>
                  <a:pt x="79" y="169"/>
                </a:lnTo>
                <a:lnTo>
                  <a:pt x="89" y="172"/>
                </a:lnTo>
                <a:lnTo>
                  <a:pt x="100" y="173"/>
                </a:lnTo>
                <a:lnTo>
                  <a:pt x="181" y="173"/>
                </a:lnTo>
                <a:lnTo>
                  <a:pt x="181" y="173"/>
                </a:lnTo>
                <a:lnTo>
                  <a:pt x="193" y="172"/>
                </a:lnTo>
                <a:lnTo>
                  <a:pt x="204" y="168"/>
                </a:lnTo>
                <a:lnTo>
                  <a:pt x="215" y="162"/>
                </a:lnTo>
                <a:lnTo>
                  <a:pt x="224" y="154"/>
                </a:lnTo>
                <a:lnTo>
                  <a:pt x="224" y="154"/>
                </a:lnTo>
                <a:lnTo>
                  <a:pt x="231" y="146"/>
                </a:lnTo>
                <a:lnTo>
                  <a:pt x="237" y="135"/>
                </a:lnTo>
                <a:lnTo>
                  <a:pt x="241" y="124"/>
                </a:lnTo>
                <a:lnTo>
                  <a:pt x="242" y="111"/>
                </a:lnTo>
                <a:lnTo>
                  <a:pt x="242" y="111"/>
                </a:lnTo>
                <a:lnTo>
                  <a:pt x="242" y="111"/>
                </a:lnTo>
                <a:lnTo>
                  <a:pt x="241" y="99"/>
                </a:lnTo>
                <a:lnTo>
                  <a:pt x="237" y="86"/>
                </a:lnTo>
                <a:lnTo>
                  <a:pt x="231" y="77"/>
                </a:lnTo>
                <a:lnTo>
                  <a:pt x="224" y="68"/>
                </a:lnTo>
                <a:lnTo>
                  <a:pt x="224" y="68"/>
                </a:lnTo>
                <a:lnTo>
                  <a:pt x="215" y="60"/>
                </a:lnTo>
                <a:lnTo>
                  <a:pt x="204" y="54"/>
                </a:lnTo>
                <a:lnTo>
                  <a:pt x="193" y="51"/>
                </a:lnTo>
                <a:lnTo>
                  <a:pt x="181" y="49"/>
                </a:lnTo>
                <a:lnTo>
                  <a:pt x="100" y="49"/>
                </a:lnTo>
                <a:lnTo>
                  <a:pt x="100" y="49"/>
                </a:lnTo>
                <a:lnTo>
                  <a:pt x="89" y="51"/>
                </a:lnTo>
                <a:lnTo>
                  <a:pt x="79" y="53"/>
                </a:lnTo>
                <a:lnTo>
                  <a:pt x="69" y="58"/>
                </a:lnTo>
                <a:lnTo>
                  <a:pt x="61" y="63"/>
                </a:lnTo>
                <a:lnTo>
                  <a:pt x="0" y="63"/>
                </a:lnTo>
                <a:lnTo>
                  <a:pt x="0" y="63"/>
                </a:lnTo>
                <a:lnTo>
                  <a:pt x="4" y="56"/>
                </a:lnTo>
                <a:lnTo>
                  <a:pt x="9" y="47"/>
                </a:lnTo>
                <a:lnTo>
                  <a:pt x="15" y="39"/>
                </a:lnTo>
                <a:lnTo>
                  <a:pt x="21" y="32"/>
                </a:lnTo>
                <a:lnTo>
                  <a:pt x="21" y="32"/>
                </a:lnTo>
                <a:lnTo>
                  <a:pt x="30" y="26"/>
                </a:lnTo>
                <a:lnTo>
                  <a:pt x="38" y="18"/>
                </a:lnTo>
                <a:lnTo>
                  <a:pt x="47" y="13"/>
                </a:lnTo>
                <a:lnTo>
                  <a:pt x="57" y="9"/>
                </a:lnTo>
                <a:lnTo>
                  <a:pt x="67" y="5"/>
                </a:lnTo>
                <a:lnTo>
                  <a:pt x="78" y="2"/>
                </a:lnTo>
                <a:lnTo>
                  <a:pt x="89" y="0"/>
                </a:lnTo>
                <a:lnTo>
                  <a:pt x="100" y="0"/>
                </a:lnTo>
                <a:lnTo>
                  <a:pt x="10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45" name="AutoShape 7">
            <a:hlinkClick r:id="rId6" action="ppaction://hlinksldjump"/>
          </p:cNvPr>
          <p:cNvSpPr/>
          <p:nvPr/>
        </p:nvSpPr>
        <p:spPr bwMode="auto">
          <a:xfrm>
            <a:off x="8995410" y="3910965"/>
            <a:ext cx="485775" cy="532765"/>
          </a:xfrm>
          <a:custGeom>
            <a:avLst/>
            <a:gdLst>
              <a:gd name="connsiteX0" fmla="*/ 354097 w 510823"/>
              <a:gd name="connsiteY0" fmla="*/ 67390 h 606016"/>
              <a:gd name="connsiteX1" fmla="*/ 370962 w 510823"/>
              <a:gd name="connsiteY1" fmla="*/ 84214 h 606016"/>
              <a:gd name="connsiteX2" fmla="*/ 370962 w 510823"/>
              <a:gd name="connsiteY2" fmla="*/ 160013 h 606016"/>
              <a:gd name="connsiteX3" fmla="*/ 354097 w 510823"/>
              <a:gd name="connsiteY3" fmla="*/ 176837 h 606016"/>
              <a:gd name="connsiteX4" fmla="*/ 337232 w 510823"/>
              <a:gd name="connsiteY4" fmla="*/ 160013 h 606016"/>
              <a:gd name="connsiteX5" fmla="*/ 337232 w 510823"/>
              <a:gd name="connsiteY5" fmla="*/ 84214 h 606016"/>
              <a:gd name="connsiteX6" fmla="*/ 354097 w 510823"/>
              <a:gd name="connsiteY6" fmla="*/ 67390 h 606016"/>
              <a:gd name="connsiteX7" fmla="*/ 269666 w 510823"/>
              <a:gd name="connsiteY7" fmla="*/ 67390 h 606016"/>
              <a:gd name="connsiteX8" fmla="*/ 286496 w 510823"/>
              <a:gd name="connsiteY8" fmla="*/ 84214 h 606016"/>
              <a:gd name="connsiteX9" fmla="*/ 286496 w 510823"/>
              <a:gd name="connsiteY9" fmla="*/ 160013 h 606016"/>
              <a:gd name="connsiteX10" fmla="*/ 269666 w 510823"/>
              <a:gd name="connsiteY10" fmla="*/ 176837 h 606016"/>
              <a:gd name="connsiteX11" fmla="*/ 252836 w 510823"/>
              <a:gd name="connsiteY11" fmla="*/ 160013 h 606016"/>
              <a:gd name="connsiteX12" fmla="*/ 252836 w 510823"/>
              <a:gd name="connsiteY12" fmla="*/ 84214 h 606016"/>
              <a:gd name="connsiteX13" fmla="*/ 269666 w 510823"/>
              <a:gd name="connsiteY13" fmla="*/ 67390 h 606016"/>
              <a:gd name="connsiteX14" fmla="*/ 185296 w 510823"/>
              <a:gd name="connsiteY14" fmla="*/ 67390 h 606016"/>
              <a:gd name="connsiteX15" fmla="*/ 202151 w 510823"/>
              <a:gd name="connsiteY15" fmla="*/ 84214 h 606016"/>
              <a:gd name="connsiteX16" fmla="*/ 202151 w 510823"/>
              <a:gd name="connsiteY16" fmla="*/ 160013 h 606016"/>
              <a:gd name="connsiteX17" fmla="*/ 185296 w 510823"/>
              <a:gd name="connsiteY17" fmla="*/ 176837 h 606016"/>
              <a:gd name="connsiteX18" fmla="*/ 168440 w 510823"/>
              <a:gd name="connsiteY18" fmla="*/ 160013 h 606016"/>
              <a:gd name="connsiteX19" fmla="*/ 168440 w 510823"/>
              <a:gd name="connsiteY19" fmla="*/ 84214 h 606016"/>
              <a:gd name="connsiteX20" fmla="*/ 185296 w 510823"/>
              <a:gd name="connsiteY20" fmla="*/ 67390 h 606016"/>
              <a:gd name="connsiteX21" fmla="*/ 101085 w 510823"/>
              <a:gd name="connsiteY21" fmla="*/ 67390 h 606016"/>
              <a:gd name="connsiteX22" fmla="*/ 117915 w 510823"/>
              <a:gd name="connsiteY22" fmla="*/ 84214 h 606016"/>
              <a:gd name="connsiteX23" fmla="*/ 117915 w 510823"/>
              <a:gd name="connsiteY23" fmla="*/ 160013 h 606016"/>
              <a:gd name="connsiteX24" fmla="*/ 101085 w 510823"/>
              <a:gd name="connsiteY24" fmla="*/ 176837 h 606016"/>
              <a:gd name="connsiteX25" fmla="*/ 84255 w 510823"/>
              <a:gd name="connsiteY25" fmla="*/ 160013 h 606016"/>
              <a:gd name="connsiteX26" fmla="*/ 84255 w 510823"/>
              <a:gd name="connsiteY26" fmla="*/ 84214 h 606016"/>
              <a:gd name="connsiteX27" fmla="*/ 101085 w 510823"/>
              <a:gd name="connsiteY27" fmla="*/ 67390 h 606016"/>
              <a:gd name="connsiteX28" fmla="*/ 33696 w 510823"/>
              <a:gd name="connsiteY28" fmla="*/ 33648 h 606016"/>
              <a:gd name="connsiteX29" fmla="*/ 33696 w 510823"/>
              <a:gd name="connsiteY29" fmla="*/ 253521 h 606016"/>
              <a:gd name="connsiteX30" fmla="*/ 59058 w 510823"/>
              <a:gd name="connsiteY30" fmla="*/ 253521 h 606016"/>
              <a:gd name="connsiteX31" fmla="*/ 75907 w 510823"/>
              <a:gd name="connsiteY31" fmla="*/ 270345 h 606016"/>
              <a:gd name="connsiteX32" fmla="*/ 75907 w 510823"/>
              <a:gd name="connsiteY32" fmla="*/ 386322 h 606016"/>
              <a:gd name="connsiteX33" fmla="*/ 59058 w 510823"/>
              <a:gd name="connsiteY33" fmla="*/ 403146 h 606016"/>
              <a:gd name="connsiteX34" fmla="*/ 33696 w 510823"/>
              <a:gd name="connsiteY34" fmla="*/ 403146 h 606016"/>
              <a:gd name="connsiteX35" fmla="*/ 33696 w 510823"/>
              <a:gd name="connsiteY35" fmla="*/ 572458 h 606016"/>
              <a:gd name="connsiteX36" fmla="*/ 477127 w 510823"/>
              <a:gd name="connsiteY36" fmla="*/ 572458 h 606016"/>
              <a:gd name="connsiteX37" fmla="*/ 477127 w 510823"/>
              <a:gd name="connsiteY37" fmla="*/ 403146 h 606016"/>
              <a:gd name="connsiteX38" fmla="*/ 451765 w 510823"/>
              <a:gd name="connsiteY38" fmla="*/ 403146 h 606016"/>
              <a:gd name="connsiteX39" fmla="*/ 434917 w 510823"/>
              <a:gd name="connsiteY39" fmla="*/ 386322 h 606016"/>
              <a:gd name="connsiteX40" fmla="*/ 434917 w 510823"/>
              <a:gd name="connsiteY40" fmla="*/ 270345 h 606016"/>
              <a:gd name="connsiteX41" fmla="*/ 451765 w 510823"/>
              <a:gd name="connsiteY41" fmla="*/ 253521 h 606016"/>
              <a:gd name="connsiteX42" fmla="*/ 477127 w 510823"/>
              <a:gd name="connsiteY42" fmla="*/ 253521 h 606016"/>
              <a:gd name="connsiteX43" fmla="*/ 477127 w 510823"/>
              <a:gd name="connsiteY43" fmla="*/ 122420 h 606016"/>
              <a:gd name="connsiteX44" fmla="*/ 388225 w 510823"/>
              <a:gd name="connsiteY44" fmla="*/ 33648 h 606016"/>
              <a:gd name="connsiteX45" fmla="*/ 16848 w 510823"/>
              <a:gd name="connsiteY45" fmla="*/ 0 h 606016"/>
              <a:gd name="connsiteX46" fmla="*/ 395126 w 510823"/>
              <a:gd name="connsiteY46" fmla="*/ 0 h 606016"/>
              <a:gd name="connsiteX47" fmla="*/ 407135 w 510823"/>
              <a:gd name="connsiteY47" fmla="*/ 4922 h 606016"/>
              <a:gd name="connsiteX48" fmla="*/ 505804 w 510823"/>
              <a:gd name="connsiteY48" fmla="*/ 103538 h 606016"/>
              <a:gd name="connsiteX49" fmla="*/ 510733 w 510823"/>
              <a:gd name="connsiteY49" fmla="*/ 115530 h 606016"/>
              <a:gd name="connsiteX50" fmla="*/ 510733 w 510823"/>
              <a:gd name="connsiteY50" fmla="*/ 270345 h 606016"/>
              <a:gd name="connsiteX51" fmla="*/ 493885 w 510823"/>
              <a:gd name="connsiteY51" fmla="*/ 287169 h 606016"/>
              <a:gd name="connsiteX52" fmla="*/ 493885 w 510823"/>
              <a:gd name="connsiteY52" fmla="*/ 287348 h 606016"/>
              <a:gd name="connsiteX53" fmla="*/ 468613 w 510823"/>
              <a:gd name="connsiteY53" fmla="*/ 287348 h 606016"/>
              <a:gd name="connsiteX54" fmla="*/ 468613 w 510823"/>
              <a:gd name="connsiteY54" fmla="*/ 369498 h 606016"/>
              <a:gd name="connsiteX55" fmla="*/ 493975 w 510823"/>
              <a:gd name="connsiteY55" fmla="*/ 369498 h 606016"/>
              <a:gd name="connsiteX56" fmla="*/ 510823 w 510823"/>
              <a:gd name="connsiteY56" fmla="*/ 386322 h 606016"/>
              <a:gd name="connsiteX57" fmla="*/ 510823 w 510823"/>
              <a:gd name="connsiteY57" fmla="*/ 589192 h 606016"/>
              <a:gd name="connsiteX58" fmla="*/ 493975 w 510823"/>
              <a:gd name="connsiteY58" fmla="*/ 606016 h 606016"/>
              <a:gd name="connsiteX59" fmla="*/ 16848 w 510823"/>
              <a:gd name="connsiteY59" fmla="*/ 606016 h 606016"/>
              <a:gd name="connsiteX60" fmla="*/ 0 w 510823"/>
              <a:gd name="connsiteY60" fmla="*/ 589192 h 606016"/>
              <a:gd name="connsiteX61" fmla="*/ 0 w 510823"/>
              <a:gd name="connsiteY61" fmla="*/ 386233 h 606016"/>
              <a:gd name="connsiteX62" fmla="*/ 16848 w 510823"/>
              <a:gd name="connsiteY62" fmla="*/ 369409 h 606016"/>
              <a:gd name="connsiteX63" fmla="*/ 42210 w 510823"/>
              <a:gd name="connsiteY63" fmla="*/ 369409 h 606016"/>
              <a:gd name="connsiteX64" fmla="*/ 42210 w 510823"/>
              <a:gd name="connsiteY64" fmla="*/ 287169 h 606016"/>
              <a:gd name="connsiteX65" fmla="*/ 16848 w 510823"/>
              <a:gd name="connsiteY65" fmla="*/ 287169 h 606016"/>
              <a:gd name="connsiteX66" fmla="*/ 0 w 510823"/>
              <a:gd name="connsiteY66" fmla="*/ 270345 h 606016"/>
              <a:gd name="connsiteX67" fmla="*/ 0 w 510823"/>
              <a:gd name="connsiteY67" fmla="*/ 16824 h 606016"/>
              <a:gd name="connsiteX68" fmla="*/ 16848 w 510823"/>
              <a:gd name="connsiteY68" fmla="*/ 0 h 606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10823" h="606016">
                <a:moveTo>
                  <a:pt x="354097" y="67390"/>
                </a:moveTo>
                <a:cubicBezTo>
                  <a:pt x="363247" y="67390"/>
                  <a:pt x="370962" y="74907"/>
                  <a:pt x="370962" y="84214"/>
                </a:cubicBezTo>
                <a:lnTo>
                  <a:pt x="370962" y="160013"/>
                </a:lnTo>
                <a:cubicBezTo>
                  <a:pt x="370962" y="169320"/>
                  <a:pt x="363427" y="176837"/>
                  <a:pt x="354097" y="176837"/>
                </a:cubicBezTo>
                <a:cubicBezTo>
                  <a:pt x="344767" y="176837"/>
                  <a:pt x="337232" y="169320"/>
                  <a:pt x="337232" y="160013"/>
                </a:cubicBezTo>
                <a:lnTo>
                  <a:pt x="337232" y="84214"/>
                </a:lnTo>
                <a:cubicBezTo>
                  <a:pt x="337232" y="74907"/>
                  <a:pt x="344767" y="67390"/>
                  <a:pt x="354097" y="67390"/>
                </a:cubicBezTo>
                <a:close/>
                <a:moveTo>
                  <a:pt x="269666" y="67390"/>
                </a:moveTo>
                <a:cubicBezTo>
                  <a:pt x="278976" y="67390"/>
                  <a:pt x="286496" y="74907"/>
                  <a:pt x="286496" y="84214"/>
                </a:cubicBezTo>
                <a:lnTo>
                  <a:pt x="286496" y="160013"/>
                </a:lnTo>
                <a:cubicBezTo>
                  <a:pt x="286496" y="169320"/>
                  <a:pt x="278976" y="176837"/>
                  <a:pt x="269666" y="176837"/>
                </a:cubicBezTo>
                <a:cubicBezTo>
                  <a:pt x="260356" y="176837"/>
                  <a:pt x="252836" y="169320"/>
                  <a:pt x="252836" y="160013"/>
                </a:cubicBezTo>
                <a:lnTo>
                  <a:pt x="252836" y="84214"/>
                </a:lnTo>
                <a:cubicBezTo>
                  <a:pt x="252836" y="74907"/>
                  <a:pt x="260356" y="67390"/>
                  <a:pt x="269666" y="67390"/>
                </a:cubicBezTo>
                <a:close/>
                <a:moveTo>
                  <a:pt x="185296" y="67390"/>
                </a:moveTo>
                <a:cubicBezTo>
                  <a:pt x="194620" y="67390"/>
                  <a:pt x="202241" y="74907"/>
                  <a:pt x="202151" y="84214"/>
                </a:cubicBezTo>
                <a:lnTo>
                  <a:pt x="202151" y="160013"/>
                </a:lnTo>
                <a:cubicBezTo>
                  <a:pt x="202151" y="169320"/>
                  <a:pt x="194620" y="176837"/>
                  <a:pt x="185296" y="176837"/>
                </a:cubicBezTo>
                <a:cubicBezTo>
                  <a:pt x="175971" y="176837"/>
                  <a:pt x="168440" y="169320"/>
                  <a:pt x="168440" y="160013"/>
                </a:cubicBezTo>
                <a:lnTo>
                  <a:pt x="168440" y="84214"/>
                </a:lnTo>
                <a:cubicBezTo>
                  <a:pt x="168440" y="74907"/>
                  <a:pt x="175971" y="67390"/>
                  <a:pt x="185296" y="67390"/>
                </a:cubicBezTo>
                <a:close/>
                <a:moveTo>
                  <a:pt x="101085" y="67390"/>
                </a:moveTo>
                <a:cubicBezTo>
                  <a:pt x="110395" y="67390"/>
                  <a:pt x="117915" y="74907"/>
                  <a:pt x="117915" y="84214"/>
                </a:cubicBezTo>
                <a:lnTo>
                  <a:pt x="117915" y="160013"/>
                </a:lnTo>
                <a:cubicBezTo>
                  <a:pt x="117915" y="169320"/>
                  <a:pt x="110395" y="176837"/>
                  <a:pt x="101085" y="176837"/>
                </a:cubicBezTo>
                <a:cubicBezTo>
                  <a:pt x="91775" y="176837"/>
                  <a:pt x="84255" y="169320"/>
                  <a:pt x="84255" y="160013"/>
                </a:cubicBezTo>
                <a:lnTo>
                  <a:pt x="84255" y="84214"/>
                </a:lnTo>
                <a:cubicBezTo>
                  <a:pt x="84255" y="74907"/>
                  <a:pt x="91775" y="67390"/>
                  <a:pt x="101085" y="67390"/>
                </a:cubicBezTo>
                <a:close/>
                <a:moveTo>
                  <a:pt x="33696" y="33648"/>
                </a:moveTo>
                <a:lnTo>
                  <a:pt x="33696" y="253521"/>
                </a:lnTo>
                <a:lnTo>
                  <a:pt x="59058" y="253521"/>
                </a:lnTo>
                <a:cubicBezTo>
                  <a:pt x="68379" y="253521"/>
                  <a:pt x="75907" y="261038"/>
                  <a:pt x="75907" y="270345"/>
                </a:cubicBezTo>
                <a:lnTo>
                  <a:pt x="75907" y="386322"/>
                </a:lnTo>
                <a:cubicBezTo>
                  <a:pt x="75907" y="395629"/>
                  <a:pt x="68379" y="403146"/>
                  <a:pt x="59058" y="403146"/>
                </a:cubicBezTo>
                <a:lnTo>
                  <a:pt x="33696" y="403146"/>
                </a:lnTo>
                <a:lnTo>
                  <a:pt x="33696" y="572458"/>
                </a:lnTo>
                <a:lnTo>
                  <a:pt x="477127" y="572458"/>
                </a:lnTo>
                <a:lnTo>
                  <a:pt x="477127" y="403146"/>
                </a:lnTo>
                <a:lnTo>
                  <a:pt x="451765" y="403146"/>
                </a:lnTo>
                <a:cubicBezTo>
                  <a:pt x="442444" y="403146"/>
                  <a:pt x="434917" y="395629"/>
                  <a:pt x="434917" y="386322"/>
                </a:cubicBezTo>
                <a:lnTo>
                  <a:pt x="434917" y="270345"/>
                </a:lnTo>
                <a:cubicBezTo>
                  <a:pt x="434917" y="261038"/>
                  <a:pt x="442444" y="253521"/>
                  <a:pt x="451765" y="253521"/>
                </a:cubicBezTo>
                <a:lnTo>
                  <a:pt x="477127" y="253521"/>
                </a:lnTo>
                <a:lnTo>
                  <a:pt x="477127" y="122420"/>
                </a:lnTo>
                <a:lnTo>
                  <a:pt x="388225" y="33648"/>
                </a:lnTo>
                <a:close/>
                <a:moveTo>
                  <a:pt x="16848" y="0"/>
                </a:moveTo>
                <a:lnTo>
                  <a:pt x="395126" y="0"/>
                </a:lnTo>
                <a:cubicBezTo>
                  <a:pt x="399697" y="0"/>
                  <a:pt x="403998" y="1701"/>
                  <a:pt x="407135" y="4922"/>
                </a:cubicBezTo>
                <a:lnTo>
                  <a:pt x="505804" y="103538"/>
                </a:lnTo>
                <a:cubicBezTo>
                  <a:pt x="508941" y="106760"/>
                  <a:pt x="510733" y="111055"/>
                  <a:pt x="510733" y="115530"/>
                </a:cubicBezTo>
                <a:lnTo>
                  <a:pt x="510733" y="270345"/>
                </a:lnTo>
                <a:cubicBezTo>
                  <a:pt x="510733" y="279652"/>
                  <a:pt x="503205" y="287169"/>
                  <a:pt x="493885" y="287169"/>
                </a:cubicBezTo>
                <a:lnTo>
                  <a:pt x="493885" y="287348"/>
                </a:lnTo>
                <a:lnTo>
                  <a:pt x="468613" y="287348"/>
                </a:lnTo>
                <a:lnTo>
                  <a:pt x="468613" y="369498"/>
                </a:lnTo>
                <a:lnTo>
                  <a:pt x="493975" y="369498"/>
                </a:lnTo>
                <a:cubicBezTo>
                  <a:pt x="503295" y="369498"/>
                  <a:pt x="510823" y="377015"/>
                  <a:pt x="510823" y="386322"/>
                </a:cubicBezTo>
                <a:lnTo>
                  <a:pt x="510823" y="589192"/>
                </a:lnTo>
                <a:cubicBezTo>
                  <a:pt x="510823" y="598499"/>
                  <a:pt x="503295" y="606016"/>
                  <a:pt x="493975" y="606016"/>
                </a:cubicBezTo>
                <a:lnTo>
                  <a:pt x="16848" y="606016"/>
                </a:lnTo>
                <a:cubicBezTo>
                  <a:pt x="7528" y="606016"/>
                  <a:pt x="0" y="598499"/>
                  <a:pt x="0" y="589192"/>
                </a:cubicBezTo>
                <a:lnTo>
                  <a:pt x="0" y="386233"/>
                </a:lnTo>
                <a:cubicBezTo>
                  <a:pt x="0" y="376926"/>
                  <a:pt x="7528" y="369409"/>
                  <a:pt x="16848" y="369409"/>
                </a:cubicBezTo>
                <a:lnTo>
                  <a:pt x="42210" y="369409"/>
                </a:lnTo>
                <a:lnTo>
                  <a:pt x="42210" y="287169"/>
                </a:lnTo>
                <a:lnTo>
                  <a:pt x="16848" y="287169"/>
                </a:lnTo>
                <a:cubicBezTo>
                  <a:pt x="7528" y="287169"/>
                  <a:pt x="0" y="279652"/>
                  <a:pt x="0" y="270345"/>
                </a:cubicBezTo>
                <a:lnTo>
                  <a:pt x="0" y="16824"/>
                </a:lnTo>
                <a:cubicBezTo>
                  <a:pt x="0" y="7517"/>
                  <a:pt x="7528" y="0"/>
                  <a:pt x="168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视频展示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图片展示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图片 4" descr="schoo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6080" y="655320"/>
            <a:ext cx="3140710" cy="3140710"/>
          </a:xfrm>
          <a:prstGeom prst="rect">
            <a:avLst/>
          </a:prstGeom>
          <a:effectLst>
            <a:softEdge rad="12700"/>
          </a:effectLst>
          <a:scene3d>
            <a:camera prst="orthographicFront"/>
            <a:lightRig rig="threePt" dir="t"/>
          </a:scene3d>
          <a:sp3d prstMaterial="clear"/>
        </p:spPr>
      </p:pic>
      <p:sp>
        <p:nvSpPr>
          <p:cNvPr id="6" name="文本框 5"/>
          <p:cNvSpPr txBox="1"/>
          <p:nvPr/>
        </p:nvSpPr>
        <p:spPr>
          <a:xfrm>
            <a:off x="4358640" y="4088130"/>
            <a:ext cx="401256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600">
                <a:solidFill>
                  <a:srgbClr val="07C6CE"/>
                </a:solidFill>
                <a:latin typeface="华文行楷" panose="02010800040101010101" charset="-122"/>
                <a:ea typeface="华文行楷" panose="02010800040101010101" charset="-122"/>
              </a:rPr>
              <a:t>thank you</a:t>
            </a:r>
            <a:endParaRPr lang="en-US" altLang="zh-CN" sz="6600">
              <a:solidFill>
                <a:srgbClr val="07C6CE"/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需求分析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43355" y="1801495"/>
            <a:ext cx="7920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全球网页数量超过20亿，每天新增加730万网页。要在如此浩瀚的信息海洋里寻找信息，就像“大海捞针”一样困难。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7415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4405" y="180149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4405" y="266382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7" name="文本框 36"/>
          <p:cNvSpPr txBox="1"/>
          <p:nvPr/>
        </p:nvSpPr>
        <p:spPr>
          <a:xfrm>
            <a:off x="1443355" y="2663825"/>
            <a:ext cx="764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虽然有百度、Google，但是深入整合信息的需求是广泛存在的。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4405" y="347662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9" name="文本框 38"/>
          <p:cNvSpPr txBox="1"/>
          <p:nvPr/>
        </p:nvSpPr>
        <p:spPr>
          <a:xfrm>
            <a:off x="1443355" y="3476625"/>
            <a:ext cx="80549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数据的私有和分散很难满足分析的需要，就形成了数据被独占而其价值得不到有效开发的不合理现象。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40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4405" y="425132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4" name="文本框 43"/>
          <p:cNvSpPr txBox="1"/>
          <p:nvPr/>
        </p:nvSpPr>
        <p:spPr>
          <a:xfrm>
            <a:off x="1465580" y="4262120"/>
            <a:ext cx="81191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大数据时代，爬虫抓取下来的信息可以作为数据仓库多维展现的数据源，也可以作为数据挖掘的来源。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4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"/>
                            </p:stCondLst>
                            <p:childTnLst>
                              <p:par>
                                <p:cTn id="126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500"/>
                            </p:stCondLst>
                            <p:childTnLst>
                              <p:par>
                                <p:cTn id="137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500"/>
                            </p:stCondLst>
                            <p:childTnLst>
                              <p:par>
                                <p:cTn id="15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  <p:bldP spid="5" grpId="0"/>
      <p:bldP spid="37" grpId="0"/>
      <p:bldP spid="39" grpId="0"/>
      <p:bldP spid="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整体性能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260020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2093289" y="1668086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250173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9204383" y="2027566"/>
            <a:ext cx="0" cy="4149969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9149005" y="1929092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178479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6680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en-US" altLang="zh-CN" sz="36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66680" y="383348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778008" y="1765957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rgbClr val="DF629A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endParaRPr lang="zh-CN" altLang="en-US" sz="3600" dirty="0">
              <a:solidFill>
                <a:srgbClr val="DF629A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782453" y="3892544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181880" y="2148805"/>
            <a:ext cx="2470983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需求分析，分布式爬虫整体性能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181880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爬虫策略，URL去重，网页结构化，分布式调度算法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42107" y="367335"/>
            <a:ext cx="57994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Here is your title</a:t>
            </a:r>
            <a:endParaRPr lang="zh-CN" altLang="en-US" sz="54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326314" y="2164045"/>
            <a:ext cx="247098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总体框架图，通讯模块，爬虫模块，前端模块，数据库模块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201219" y="4097382"/>
            <a:ext cx="2470984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反爬虫机制，</a:t>
            </a:r>
            <a:r>
              <a:rPr lang="en-US" altLang="zh-CN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Tornado</a:t>
            </a:r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通讯模块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743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整体介绍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174372" y="368322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功能性要求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071774" y="166748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框架介绍</a:t>
            </a:r>
            <a:endParaRPr lang="zh-CN" altLang="en-US" sz="2800" dirty="0" smtClean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067055" y="363406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面向对象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2082796" y="363432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椭圆 179"/>
          <p:cNvSpPr/>
          <p:nvPr/>
        </p:nvSpPr>
        <p:spPr>
          <a:xfrm>
            <a:off x="8662006" y="1668086"/>
            <a:ext cx="1086937" cy="1086937"/>
          </a:xfrm>
          <a:prstGeom prst="ellipse">
            <a:avLst/>
          </a:prstGeom>
          <a:solidFill>
            <a:srgbClr val="DF629A">
              <a:alpha val="97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椭圆 180"/>
          <p:cNvSpPr/>
          <p:nvPr/>
        </p:nvSpPr>
        <p:spPr>
          <a:xfrm>
            <a:off x="9113990" y="389756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05" name="椭圆 204"/>
          <p:cNvSpPr/>
          <p:nvPr/>
        </p:nvSpPr>
        <p:spPr>
          <a:xfrm>
            <a:off x="8677276" y="363432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7C6CE"/>
              </a:solidFill>
            </a:endParaRPr>
          </a:p>
        </p:txBody>
      </p:sp>
      <p:grpSp>
        <p:nvGrpSpPr>
          <p:cNvPr id="264" name="组合 263"/>
          <p:cNvGrpSpPr/>
          <p:nvPr/>
        </p:nvGrpSpPr>
        <p:grpSpPr>
          <a:xfrm rot="1800000">
            <a:off x="3888005" y="601678"/>
            <a:ext cx="6057088" cy="5847419"/>
            <a:chOff x="9092565" y="4768851"/>
            <a:chExt cx="559435" cy="540070"/>
          </a:xfrm>
        </p:grpSpPr>
        <p:sp>
          <p:nvSpPr>
            <p:cNvPr id="265" name="Line 182"/>
            <p:cNvSpPr>
              <a:spLocks noChangeShapeType="1"/>
            </p:cNvSpPr>
            <p:nvPr/>
          </p:nvSpPr>
          <p:spPr bwMode="auto">
            <a:xfrm>
              <a:off x="9170988" y="4922838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Line 183"/>
            <p:cNvSpPr>
              <a:spLocks noChangeShapeType="1"/>
            </p:cNvSpPr>
            <p:nvPr/>
          </p:nvSpPr>
          <p:spPr bwMode="auto">
            <a:xfrm>
              <a:off x="9170988" y="4968876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Line 184"/>
            <p:cNvSpPr>
              <a:spLocks noChangeShapeType="1"/>
            </p:cNvSpPr>
            <p:nvPr/>
          </p:nvSpPr>
          <p:spPr bwMode="auto">
            <a:xfrm>
              <a:off x="9170988" y="5016501"/>
              <a:ext cx="3794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Line 185"/>
            <p:cNvSpPr>
              <a:spLocks noChangeShapeType="1"/>
            </p:cNvSpPr>
            <p:nvPr/>
          </p:nvSpPr>
          <p:spPr bwMode="auto">
            <a:xfrm>
              <a:off x="9170988" y="5129213"/>
              <a:ext cx="112713" cy="0"/>
            </a:xfrm>
            <a:prstGeom prst="line">
              <a:avLst/>
            </a:prstGeom>
            <a:noFill/>
            <a:ln w="14288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186"/>
            <p:cNvSpPr/>
            <p:nvPr/>
          </p:nvSpPr>
          <p:spPr bwMode="auto">
            <a:xfrm>
              <a:off x="9092565" y="4803776"/>
              <a:ext cx="559435" cy="505145"/>
            </a:xfrm>
            <a:custGeom>
              <a:avLst/>
              <a:gdLst>
                <a:gd name="T0" fmla="*/ 155 w 155"/>
                <a:gd name="T1" fmla="*/ 112 h 120"/>
                <a:gd name="T2" fmla="*/ 147 w 155"/>
                <a:gd name="T3" fmla="*/ 120 h 120"/>
                <a:gd name="T4" fmla="*/ 8 w 155"/>
                <a:gd name="T5" fmla="*/ 120 h 120"/>
                <a:gd name="T6" fmla="*/ 0 w 155"/>
                <a:gd name="T7" fmla="*/ 112 h 120"/>
                <a:gd name="T8" fmla="*/ 0 w 155"/>
                <a:gd name="T9" fmla="*/ 8 h 120"/>
                <a:gd name="T10" fmla="*/ 8 w 155"/>
                <a:gd name="T11" fmla="*/ 0 h 120"/>
                <a:gd name="T12" fmla="*/ 147 w 155"/>
                <a:gd name="T13" fmla="*/ 0 h 120"/>
                <a:gd name="T14" fmla="*/ 155 w 155"/>
                <a:gd name="T15" fmla="*/ 8 h 120"/>
                <a:gd name="T16" fmla="*/ 155 w 155"/>
                <a:gd name="T17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120">
                  <a:moveTo>
                    <a:pt x="155" y="112"/>
                  </a:moveTo>
                  <a:cubicBezTo>
                    <a:pt x="155" y="116"/>
                    <a:pt x="151" y="120"/>
                    <a:pt x="147" y="120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4" y="120"/>
                    <a:pt x="0" y="116"/>
                    <a:pt x="0" y="1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51" y="0"/>
                    <a:pt x="155" y="3"/>
                    <a:pt x="155" y="8"/>
                  </a:cubicBezTo>
                  <a:lnTo>
                    <a:pt x="155" y="112"/>
                  </a:lnTo>
                  <a:close/>
                </a:path>
              </a:pathLst>
            </a:custGeom>
            <a:noFill/>
            <a:ln w="30163" cap="rnd">
              <a:solidFill>
                <a:schemeClr val="bg1">
                  <a:alpha val="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187"/>
            <p:cNvSpPr/>
            <p:nvPr/>
          </p:nvSpPr>
          <p:spPr bwMode="auto">
            <a:xfrm>
              <a:off x="9178782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188"/>
            <p:cNvSpPr/>
            <p:nvPr/>
          </p:nvSpPr>
          <p:spPr bwMode="auto">
            <a:xfrm>
              <a:off x="9393094" y="4768851"/>
              <a:ext cx="57150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4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189"/>
            <p:cNvSpPr/>
            <p:nvPr/>
          </p:nvSpPr>
          <p:spPr bwMode="auto">
            <a:xfrm>
              <a:off x="9497869" y="4768851"/>
              <a:ext cx="60325" cy="65088"/>
            </a:xfrm>
            <a:custGeom>
              <a:avLst/>
              <a:gdLst>
                <a:gd name="T0" fmla="*/ 16 w 16"/>
                <a:gd name="T1" fmla="*/ 13 h 17"/>
                <a:gd name="T2" fmla="*/ 12 w 16"/>
                <a:gd name="T3" fmla="*/ 17 h 17"/>
                <a:gd name="T4" fmla="*/ 4 w 16"/>
                <a:gd name="T5" fmla="*/ 17 h 17"/>
                <a:gd name="T6" fmla="*/ 0 w 16"/>
                <a:gd name="T7" fmla="*/ 13 h 17"/>
                <a:gd name="T8" fmla="*/ 0 w 16"/>
                <a:gd name="T9" fmla="*/ 4 h 17"/>
                <a:gd name="T10" fmla="*/ 4 w 16"/>
                <a:gd name="T11" fmla="*/ 0 h 17"/>
                <a:gd name="T12" fmla="*/ 12 w 16"/>
                <a:gd name="T13" fmla="*/ 0 h 17"/>
                <a:gd name="T14" fmla="*/ 16 w 16"/>
                <a:gd name="T15" fmla="*/ 4 h 17"/>
                <a:gd name="T16" fmla="*/ 16 w 16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7">
                  <a:moveTo>
                    <a:pt x="16" y="13"/>
                  </a:moveTo>
                  <a:cubicBezTo>
                    <a:pt x="16" y="15"/>
                    <a:pt x="14" y="17"/>
                    <a:pt x="12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6" y="2"/>
                    <a:pt x="16" y="4"/>
                  </a:cubicBezTo>
                  <a:lnTo>
                    <a:pt x="16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190"/>
            <p:cNvSpPr/>
            <p:nvPr/>
          </p:nvSpPr>
          <p:spPr bwMode="auto">
            <a:xfrm>
              <a:off x="9288319" y="4768851"/>
              <a:ext cx="55563" cy="65088"/>
            </a:xfrm>
            <a:custGeom>
              <a:avLst/>
              <a:gdLst>
                <a:gd name="T0" fmla="*/ 15 w 15"/>
                <a:gd name="T1" fmla="*/ 13 h 17"/>
                <a:gd name="T2" fmla="*/ 11 w 15"/>
                <a:gd name="T3" fmla="*/ 17 h 17"/>
                <a:gd name="T4" fmla="*/ 4 w 15"/>
                <a:gd name="T5" fmla="*/ 17 h 17"/>
                <a:gd name="T6" fmla="*/ 0 w 15"/>
                <a:gd name="T7" fmla="*/ 13 h 17"/>
                <a:gd name="T8" fmla="*/ 0 w 15"/>
                <a:gd name="T9" fmla="*/ 4 h 17"/>
                <a:gd name="T10" fmla="*/ 4 w 15"/>
                <a:gd name="T11" fmla="*/ 0 h 17"/>
                <a:gd name="T12" fmla="*/ 11 w 15"/>
                <a:gd name="T13" fmla="*/ 0 h 17"/>
                <a:gd name="T14" fmla="*/ 15 w 15"/>
                <a:gd name="T15" fmla="*/ 4 h 17"/>
                <a:gd name="T16" fmla="*/ 15 w 15"/>
                <a:gd name="T1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7">
                  <a:moveTo>
                    <a:pt x="15" y="13"/>
                  </a:moveTo>
                  <a:cubicBezTo>
                    <a:pt x="15" y="15"/>
                    <a:pt x="13" y="17"/>
                    <a:pt x="11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1" y="17"/>
                    <a:pt x="0" y="15"/>
                    <a:pt x="0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3" y="0"/>
                    <a:pt x="15" y="2"/>
                    <a:pt x="15" y="4"/>
                  </a:cubicBezTo>
                  <a:lnTo>
                    <a:pt x="15" y="13"/>
                  </a:ln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9525">
              <a:solidFill>
                <a:schemeClr val="bg1">
                  <a:alpha val="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4" name="椭圆 273"/>
          <p:cNvSpPr/>
          <p:nvPr/>
        </p:nvSpPr>
        <p:spPr>
          <a:xfrm>
            <a:off x="246873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75" name="椭圆 274"/>
          <p:cNvSpPr/>
          <p:nvPr/>
        </p:nvSpPr>
        <p:spPr>
          <a:xfrm>
            <a:off x="9145487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文本框 275"/>
          <p:cNvSpPr txBox="1"/>
          <p:nvPr/>
        </p:nvSpPr>
        <p:spPr>
          <a:xfrm>
            <a:off x="1566708" y="566939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5FABDD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endParaRPr lang="en-US" altLang="zh-CN" sz="3600" dirty="0">
              <a:solidFill>
                <a:srgbClr val="5FABDD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7" name="文本框 276"/>
          <p:cNvSpPr txBox="1"/>
          <p:nvPr/>
        </p:nvSpPr>
        <p:spPr>
          <a:xfrm>
            <a:off x="9782483" y="5588119"/>
            <a:ext cx="4362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6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8" name="矩形 277"/>
          <p:cNvSpPr/>
          <p:nvPr/>
        </p:nvSpPr>
        <p:spPr>
          <a:xfrm>
            <a:off x="3148889" y="5911702"/>
            <a:ext cx="2470984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开发模型，开发文档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1" name="矩形 280"/>
          <p:cNvSpPr/>
          <p:nvPr/>
        </p:nvSpPr>
        <p:spPr>
          <a:xfrm>
            <a:off x="6798945" y="5911850"/>
            <a:ext cx="1863090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视频展示，图片展示</a:t>
            </a:r>
            <a:endParaRPr lang="zh-CN" altLang="en-US" sz="1400" dirty="0">
              <a:solidFill>
                <a:schemeClr val="accent6">
                  <a:lumMod val="60000"/>
                  <a:lumOff val="4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82" name="文本框 281"/>
          <p:cNvSpPr txBox="1"/>
          <p:nvPr/>
        </p:nvSpPr>
        <p:spPr>
          <a:xfrm>
            <a:off x="3141381" y="549754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开发流程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3" name="文本框 282"/>
          <p:cNvSpPr txBox="1"/>
          <p:nvPr/>
        </p:nvSpPr>
        <p:spPr>
          <a:xfrm>
            <a:off x="7072164" y="5411552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7C6C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效果展示</a:t>
            </a:r>
            <a:endParaRPr lang="zh-CN" altLang="en-US" sz="2800" dirty="0">
              <a:solidFill>
                <a:srgbClr val="07C6C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4" name="椭圆 283">
            <a:hlinkClick r:id="rId1" action="ppaction://hlinksldjump"/>
          </p:cNvPr>
          <p:cNvSpPr/>
          <p:nvPr/>
        </p:nvSpPr>
        <p:spPr>
          <a:xfrm>
            <a:off x="2057423" y="5448645"/>
            <a:ext cx="1086937" cy="1086937"/>
          </a:xfrm>
          <a:prstGeom prst="ellipse">
            <a:avLst/>
          </a:prstGeom>
          <a:solidFill>
            <a:srgbClr val="07C6C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椭圆 291"/>
          <p:cNvSpPr/>
          <p:nvPr/>
        </p:nvSpPr>
        <p:spPr>
          <a:xfrm>
            <a:off x="9080999" y="5711883"/>
            <a:ext cx="196948" cy="196948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FABDD"/>
              </a:solidFill>
            </a:endParaRPr>
          </a:p>
        </p:txBody>
      </p:sp>
      <p:sp>
        <p:nvSpPr>
          <p:cNvPr id="293" name="椭圆 292"/>
          <p:cNvSpPr/>
          <p:nvPr/>
        </p:nvSpPr>
        <p:spPr>
          <a:xfrm>
            <a:off x="8662065" y="5448645"/>
            <a:ext cx="1086937" cy="1086937"/>
          </a:xfrm>
          <a:prstGeom prst="ellipse">
            <a:avLst/>
          </a:prstGeom>
          <a:solidFill>
            <a:srgbClr val="D96096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AutoShape 115">
            <a:hlinkClick r:id="rId2" action="ppaction://hlinksldjump"/>
          </p:cNvPr>
          <p:cNvSpPr/>
          <p:nvPr/>
        </p:nvSpPr>
        <p:spPr bwMode="auto">
          <a:xfrm>
            <a:off x="8808720" y="2014855"/>
            <a:ext cx="791210" cy="456565"/>
          </a:xfrm>
          <a:custGeom>
            <a:avLst/>
            <a:gdLst>
              <a:gd name="connsiteX0" fmla="*/ 422686 w 609120"/>
              <a:gd name="connsiteY0" fmla="*/ 35565 h 329752"/>
              <a:gd name="connsiteX1" fmla="*/ 609120 w 609120"/>
              <a:gd name="connsiteY1" fmla="*/ 136544 h 329752"/>
              <a:gd name="connsiteX2" fmla="*/ 609120 w 609120"/>
              <a:gd name="connsiteY2" fmla="*/ 192503 h 329752"/>
              <a:gd name="connsiteX3" fmla="*/ 422686 w 609120"/>
              <a:gd name="connsiteY3" fmla="*/ 294187 h 329752"/>
              <a:gd name="connsiteX4" fmla="*/ 422686 w 609120"/>
              <a:gd name="connsiteY4" fmla="*/ 228561 h 329752"/>
              <a:gd name="connsiteX5" fmla="*/ 552597 w 609120"/>
              <a:gd name="connsiteY5" fmla="*/ 164418 h 329752"/>
              <a:gd name="connsiteX6" fmla="*/ 422686 w 609120"/>
              <a:gd name="connsiteY6" fmla="*/ 100838 h 329752"/>
              <a:gd name="connsiteX7" fmla="*/ 186434 w 609120"/>
              <a:gd name="connsiteY7" fmla="*/ 35565 h 329752"/>
              <a:gd name="connsiteX8" fmla="*/ 186434 w 609120"/>
              <a:gd name="connsiteY8" fmla="*/ 101614 h 329752"/>
              <a:gd name="connsiteX9" fmla="*/ 56523 w 609120"/>
              <a:gd name="connsiteY9" fmla="*/ 163853 h 329752"/>
              <a:gd name="connsiteX10" fmla="*/ 186434 w 609120"/>
              <a:gd name="connsiteY10" fmla="*/ 228561 h 329752"/>
              <a:gd name="connsiteX11" fmla="*/ 186434 w 609120"/>
              <a:gd name="connsiteY11" fmla="*/ 294187 h 329752"/>
              <a:gd name="connsiteX12" fmla="*/ 0 w 609120"/>
              <a:gd name="connsiteY12" fmla="*/ 192714 h 329752"/>
              <a:gd name="connsiteX13" fmla="*/ 0 w 609120"/>
              <a:gd name="connsiteY13" fmla="*/ 136474 h 329752"/>
              <a:gd name="connsiteX14" fmla="*/ 341819 w 609120"/>
              <a:gd name="connsiteY14" fmla="*/ 0 h 329752"/>
              <a:gd name="connsiteX15" fmla="*/ 380912 w 609120"/>
              <a:gd name="connsiteY15" fmla="*/ 0 h 329752"/>
              <a:gd name="connsiteX16" fmla="*/ 256999 w 609120"/>
              <a:gd name="connsiteY16" fmla="*/ 329752 h 329752"/>
              <a:gd name="connsiteX17" fmla="*/ 218188 w 609120"/>
              <a:gd name="connsiteY17" fmla="*/ 329752 h 32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09120" h="329752">
                <a:moveTo>
                  <a:pt x="422686" y="35565"/>
                </a:moveTo>
                <a:lnTo>
                  <a:pt x="609120" y="136544"/>
                </a:lnTo>
                <a:lnTo>
                  <a:pt x="609120" y="192503"/>
                </a:lnTo>
                <a:lnTo>
                  <a:pt x="422686" y="294187"/>
                </a:lnTo>
                <a:lnTo>
                  <a:pt x="422686" y="228561"/>
                </a:lnTo>
                <a:lnTo>
                  <a:pt x="552597" y="164418"/>
                </a:lnTo>
                <a:lnTo>
                  <a:pt x="422686" y="100838"/>
                </a:lnTo>
                <a:close/>
                <a:moveTo>
                  <a:pt x="186434" y="35565"/>
                </a:moveTo>
                <a:lnTo>
                  <a:pt x="186434" y="101614"/>
                </a:lnTo>
                <a:lnTo>
                  <a:pt x="56523" y="163853"/>
                </a:lnTo>
                <a:lnTo>
                  <a:pt x="186434" y="228561"/>
                </a:lnTo>
                <a:lnTo>
                  <a:pt x="186434" y="294187"/>
                </a:lnTo>
                <a:lnTo>
                  <a:pt x="0" y="192714"/>
                </a:lnTo>
                <a:lnTo>
                  <a:pt x="0" y="136474"/>
                </a:lnTo>
                <a:close/>
                <a:moveTo>
                  <a:pt x="341819" y="0"/>
                </a:moveTo>
                <a:lnTo>
                  <a:pt x="380912" y="0"/>
                </a:lnTo>
                <a:lnTo>
                  <a:pt x="256999" y="329752"/>
                </a:lnTo>
                <a:lnTo>
                  <a:pt x="218188" y="3297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Freeform 23">
            <a:hlinkClick r:id="rId3" action="ppaction://hlinksldjump"/>
          </p:cNvPr>
          <p:cNvSpPr>
            <a:spLocks noEditPoints="1"/>
          </p:cNvSpPr>
          <p:nvPr/>
        </p:nvSpPr>
        <p:spPr>
          <a:xfrm>
            <a:off x="8921750" y="5749925"/>
            <a:ext cx="633730" cy="520700"/>
          </a:xfrm>
          <a:custGeom>
            <a:avLst/>
            <a:gdLst/>
            <a:ahLst/>
            <a:cxnLst>
              <a:cxn ang="0">
                <a:pos x="248862" y="247121"/>
              </a:cxn>
              <a:cxn ang="0">
                <a:pos x="276315" y="247121"/>
              </a:cxn>
              <a:cxn ang="0">
                <a:pos x="276315" y="280901"/>
              </a:cxn>
              <a:cxn ang="0">
                <a:pos x="334936" y="339399"/>
              </a:cxn>
              <a:cxn ang="0">
                <a:pos x="334936" y="358765"/>
              </a:cxn>
              <a:cxn ang="0">
                <a:pos x="315530" y="358765"/>
              </a:cxn>
              <a:cxn ang="0">
                <a:pos x="276315" y="319668"/>
              </a:cxn>
              <a:cxn ang="0">
                <a:pos x="276315" y="350953"/>
              </a:cxn>
              <a:cxn ang="0">
                <a:pos x="262570" y="364670"/>
              </a:cxn>
              <a:cxn ang="0">
                <a:pos x="248862" y="350953"/>
              </a:cxn>
              <a:cxn ang="0">
                <a:pos x="248862" y="319668"/>
              </a:cxn>
              <a:cxn ang="0">
                <a:pos x="209683" y="358765"/>
              </a:cxn>
              <a:cxn ang="0">
                <a:pos x="190278" y="358765"/>
              </a:cxn>
              <a:cxn ang="0">
                <a:pos x="190278" y="339399"/>
              </a:cxn>
              <a:cxn ang="0">
                <a:pos x="190241" y="339399"/>
              </a:cxn>
              <a:cxn ang="0">
                <a:pos x="248862" y="280901"/>
              </a:cxn>
              <a:cxn ang="0">
                <a:pos x="248862" y="278443"/>
              </a:cxn>
              <a:cxn ang="0">
                <a:pos x="24436" y="93495"/>
              </a:cxn>
              <a:cxn ang="0">
                <a:pos x="24509" y="93495"/>
              </a:cxn>
              <a:cxn ang="0">
                <a:pos x="42515" y="93495"/>
              </a:cxn>
              <a:cxn ang="0">
                <a:pos x="44058" y="103254"/>
              </a:cxn>
              <a:cxn ang="0">
                <a:pos x="48982" y="133813"/>
              </a:cxn>
              <a:cxn ang="0">
                <a:pos x="52914" y="158099"/>
              </a:cxn>
              <a:cxn ang="0">
                <a:pos x="59382" y="158099"/>
              </a:cxn>
              <a:cxn ang="0">
                <a:pos x="63570" y="110774"/>
              </a:cxn>
              <a:cxn ang="0">
                <a:pos x="58683" y="93495"/>
              </a:cxn>
              <a:cxn ang="0">
                <a:pos x="87456" y="93495"/>
              </a:cxn>
              <a:cxn ang="0">
                <a:pos x="82568" y="110774"/>
              </a:cxn>
              <a:cxn ang="0">
                <a:pos x="86721" y="158099"/>
              </a:cxn>
              <a:cxn ang="0">
                <a:pos x="93225" y="158099"/>
              </a:cxn>
              <a:cxn ang="0">
                <a:pos x="98149" y="127357"/>
              </a:cxn>
              <a:cxn ang="0">
                <a:pos x="103624" y="93495"/>
              </a:cxn>
              <a:cxn ang="0">
                <a:pos x="215333" y="93495"/>
              </a:cxn>
              <a:cxn ang="0">
                <a:pos x="239843" y="117965"/>
              </a:cxn>
              <a:cxn ang="0">
                <a:pos x="215333" y="142398"/>
              </a:cxn>
              <a:cxn ang="0">
                <a:pos x="121630" y="142398"/>
              </a:cxn>
              <a:cxn ang="0">
                <a:pos x="121630" y="190933"/>
              </a:cxn>
              <a:cxn ang="0">
                <a:pos x="121630" y="234370"/>
              </a:cxn>
              <a:cxn ang="0">
                <a:pos x="121630" y="338338"/>
              </a:cxn>
              <a:cxn ang="0">
                <a:pos x="97120" y="362770"/>
              </a:cxn>
              <a:cxn ang="0">
                <a:pos x="73051" y="342924"/>
              </a:cxn>
              <a:cxn ang="0">
                <a:pos x="48982" y="362770"/>
              </a:cxn>
              <a:cxn ang="0">
                <a:pos x="24509" y="338338"/>
              </a:cxn>
              <a:cxn ang="0">
                <a:pos x="24509" y="246586"/>
              </a:cxn>
              <a:cxn ang="0">
                <a:pos x="0" y="222153"/>
              </a:cxn>
              <a:cxn ang="0">
                <a:pos x="0" y="117965"/>
              </a:cxn>
              <a:cxn ang="0">
                <a:pos x="24436" y="93495"/>
              </a:cxn>
              <a:cxn ang="0">
                <a:pos x="349519" y="57146"/>
              </a:cxn>
              <a:cxn ang="0">
                <a:pos x="376307" y="57146"/>
              </a:cxn>
              <a:cxn ang="0">
                <a:pos x="376307" y="79485"/>
              </a:cxn>
              <a:cxn ang="0">
                <a:pos x="376233" y="79485"/>
              </a:cxn>
              <a:cxn ang="0">
                <a:pos x="376307" y="208088"/>
              </a:cxn>
              <a:cxn ang="0">
                <a:pos x="346873" y="237690"/>
              </a:cxn>
              <a:cxn ang="0">
                <a:pos x="178321" y="237396"/>
              </a:cxn>
              <a:cxn ang="0">
                <a:pos x="149365" y="212086"/>
              </a:cxn>
              <a:cxn ang="0">
                <a:pos x="149108" y="149289"/>
              </a:cxn>
              <a:cxn ang="0">
                <a:pos x="174573" y="149289"/>
              </a:cxn>
              <a:cxn ang="0">
                <a:pos x="174573" y="211646"/>
              </a:cxn>
              <a:cxn ang="0">
                <a:pos x="349519" y="211426"/>
              </a:cxn>
              <a:cxn ang="0">
                <a:pos x="349519" y="79485"/>
              </a:cxn>
              <a:cxn ang="0">
                <a:pos x="148607" y="57101"/>
              </a:cxn>
              <a:cxn ang="0">
                <a:pos x="175417" y="57101"/>
              </a:cxn>
              <a:cxn ang="0">
                <a:pos x="175417" y="86533"/>
              </a:cxn>
              <a:cxn ang="0">
                <a:pos x="174422" y="86533"/>
              </a:cxn>
              <a:cxn ang="0">
                <a:pos x="149647" y="86533"/>
              </a:cxn>
              <a:cxn ang="0">
                <a:pos x="148607" y="86533"/>
              </a:cxn>
              <a:cxn ang="0">
                <a:pos x="262570" y="6555"/>
              </a:cxn>
              <a:cxn ang="0">
                <a:pos x="280575" y="22918"/>
              </a:cxn>
              <a:cxn ang="0">
                <a:pos x="286712" y="22918"/>
              </a:cxn>
              <a:cxn ang="0">
                <a:pos x="370934" y="22954"/>
              </a:cxn>
              <a:cxn ang="0">
                <a:pos x="379937" y="23725"/>
              </a:cxn>
              <a:cxn ang="0">
                <a:pos x="389050" y="37079"/>
              </a:cxn>
              <a:cxn ang="0">
                <a:pos x="376189" y="49223"/>
              </a:cxn>
              <a:cxn ang="0">
                <a:pos x="371118" y="49259"/>
              </a:cxn>
              <a:cxn ang="0">
                <a:pos x="154904" y="49259"/>
              </a:cxn>
              <a:cxn ang="0">
                <a:pos x="149833" y="49223"/>
              </a:cxn>
              <a:cxn ang="0">
                <a:pos x="136457" y="36309"/>
              </a:cxn>
              <a:cxn ang="0">
                <a:pos x="149465" y="23028"/>
              </a:cxn>
              <a:cxn ang="0">
                <a:pos x="156558" y="22918"/>
              </a:cxn>
              <a:cxn ang="0">
                <a:pos x="237766" y="22918"/>
              </a:cxn>
              <a:cxn ang="0">
                <a:pos x="244527" y="22918"/>
              </a:cxn>
              <a:cxn ang="0">
                <a:pos x="262570" y="6555"/>
              </a:cxn>
              <a:cxn ang="0">
                <a:pos x="73060" y="0"/>
              </a:cxn>
              <a:cxn ang="0">
                <a:pos x="116689" y="43560"/>
              </a:cxn>
              <a:cxn ang="0">
                <a:pos x="73060" y="87121"/>
              </a:cxn>
              <a:cxn ang="0">
                <a:pos x="29432" y="43560"/>
              </a:cxn>
              <a:cxn ang="0">
                <a:pos x="73060" y="0"/>
              </a:cxn>
            </a:cxnLst>
            <a:pathLst>
              <a:path w="607282" h="569180">
                <a:moveTo>
                  <a:pt x="388426" y="385710"/>
                </a:moveTo>
                <a:lnTo>
                  <a:pt x="431276" y="385710"/>
                </a:lnTo>
                <a:lnTo>
                  <a:pt x="431276" y="438433"/>
                </a:lnTo>
                <a:lnTo>
                  <a:pt x="522771" y="529738"/>
                </a:lnTo>
                <a:cubicBezTo>
                  <a:pt x="531146" y="538096"/>
                  <a:pt x="531146" y="551606"/>
                  <a:pt x="522771" y="559964"/>
                </a:cubicBezTo>
                <a:cubicBezTo>
                  <a:pt x="514396" y="568321"/>
                  <a:pt x="500858" y="568321"/>
                  <a:pt x="492483" y="559964"/>
                </a:cubicBezTo>
                <a:lnTo>
                  <a:pt x="431276" y="498941"/>
                </a:lnTo>
                <a:lnTo>
                  <a:pt x="431276" y="547771"/>
                </a:lnTo>
                <a:cubicBezTo>
                  <a:pt x="431276" y="559563"/>
                  <a:pt x="421697" y="569180"/>
                  <a:pt x="409822" y="569180"/>
                </a:cubicBezTo>
                <a:cubicBezTo>
                  <a:pt x="398005" y="569180"/>
                  <a:pt x="388426" y="559563"/>
                  <a:pt x="388426" y="547771"/>
                </a:cubicBezTo>
                <a:lnTo>
                  <a:pt x="388426" y="498941"/>
                </a:lnTo>
                <a:lnTo>
                  <a:pt x="327276" y="559964"/>
                </a:lnTo>
                <a:cubicBezTo>
                  <a:pt x="318901" y="568321"/>
                  <a:pt x="305306" y="568321"/>
                  <a:pt x="296988" y="559964"/>
                </a:cubicBezTo>
                <a:cubicBezTo>
                  <a:pt x="288613" y="551606"/>
                  <a:pt x="288613" y="538096"/>
                  <a:pt x="296988" y="529738"/>
                </a:cubicBezTo>
                <a:lnTo>
                  <a:pt x="296931" y="529738"/>
                </a:lnTo>
                <a:lnTo>
                  <a:pt x="388426" y="438433"/>
                </a:lnTo>
                <a:lnTo>
                  <a:pt x="388426" y="434597"/>
                </a:lnTo>
                <a:close/>
                <a:moveTo>
                  <a:pt x="38140" y="145929"/>
                </a:moveTo>
                <a:lnTo>
                  <a:pt x="38255" y="145929"/>
                </a:lnTo>
                <a:lnTo>
                  <a:pt x="66358" y="145929"/>
                </a:lnTo>
                <a:lnTo>
                  <a:pt x="68767" y="161160"/>
                </a:lnTo>
                <a:lnTo>
                  <a:pt x="76453" y="208857"/>
                </a:lnTo>
                <a:lnTo>
                  <a:pt x="82589" y="246763"/>
                </a:lnTo>
                <a:lnTo>
                  <a:pt x="92684" y="246763"/>
                </a:lnTo>
                <a:lnTo>
                  <a:pt x="99222" y="172898"/>
                </a:lnTo>
                <a:lnTo>
                  <a:pt x="91594" y="145929"/>
                </a:lnTo>
                <a:lnTo>
                  <a:pt x="136502" y="145929"/>
                </a:lnTo>
                <a:lnTo>
                  <a:pt x="128874" y="172898"/>
                </a:lnTo>
                <a:lnTo>
                  <a:pt x="135355" y="246763"/>
                </a:lnTo>
                <a:lnTo>
                  <a:pt x="145507" y="246763"/>
                </a:lnTo>
                <a:lnTo>
                  <a:pt x="153192" y="198780"/>
                </a:lnTo>
                <a:lnTo>
                  <a:pt x="161738" y="145929"/>
                </a:lnTo>
                <a:lnTo>
                  <a:pt x="336094" y="145929"/>
                </a:lnTo>
                <a:cubicBezTo>
                  <a:pt x="357200" y="145929"/>
                  <a:pt x="374349" y="162992"/>
                  <a:pt x="374349" y="184121"/>
                </a:cubicBezTo>
                <a:cubicBezTo>
                  <a:pt x="374349" y="205193"/>
                  <a:pt x="357200" y="222256"/>
                  <a:pt x="336094" y="222256"/>
                </a:cubicBezTo>
                <a:lnTo>
                  <a:pt x="189841" y="222256"/>
                </a:lnTo>
                <a:lnTo>
                  <a:pt x="189841" y="298011"/>
                </a:lnTo>
                <a:lnTo>
                  <a:pt x="189841" y="365807"/>
                </a:lnTo>
                <a:lnTo>
                  <a:pt x="189841" y="528081"/>
                </a:lnTo>
                <a:cubicBezTo>
                  <a:pt x="189841" y="549153"/>
                  <a:pt x="172692" y="566216"/>
                  <a:pt x="151586" y="566216"/>
                </a:cubicBezTo>
                <a:cubicBezTo>
                  <a:pt x="132889" y="566216"/>
                  <a:pt x="117403" y="552875"/>
                  <a:pt x="114019" y="535239"/>
                </a:cubicBezTo>
                <a:cubicBezTo>
                  <a:pt x="110693" y="552875"/>
                  <a:pt x="95150" y="566216"/>
                  <a:pt x="76453" y="566216"/>
                </a:cubicBezTo>
                <a:cubicBezTo>
                  <a:pt x="55346" y="566216"/>
                  <a:pt x="38255" y="549153"/>
                  <a:pt x="38255" y="528081"/>
                </a:cubicBezTo>
                <a:lnTo>
                  <a:pt x="38255" y="384874"/>
                </a:lnTo>
                <a:cubicBezTo>
                  <a:pt x="17091" y="384874"/>
                  <a:pt x="0" y="367811"/>
                  <a:pt x="0" y="346739"/>
                </a:cubicBezTo>
                <a:lnTo>
                  <a:pt x="0" y="184121"/>
                </a:lnTo>
                <a:cubicBezTo>
                  <a:pt x="0" y="163050"/>
                  <a:pt x="17091" y="145986"/>
                  <a:pt x="38140" y="145929"/>
                </a:cubicBezTo>
                <a:close/>
                <a:moveTo>
                  <a:pt x="545532" y="89195"/>
                </a:moveTo>
                <a:lnTo>
                  <a:pt x="587343" y="89195"/>
                </a:lnTo>
                <a:lnTo>
                  <a:pt x="587343" y="124061"/>
                </a:lnTo>
                <a:lnTo>
                  <a:pt x="587228" y="124061"/>
                </a:lnTo>
                <a:cubicBezTo>
                  <a:pt x="587228" y="190989"/>
                  <a:pt x="587056" y="257859"/>
                  <a:pt x="587343" y="324787"/>
                </a:cubicBezTo>
                <a:cubicBezTo>
                  <a:pt x="587457" y="352669"/>
                  <a:pt x="567498" y="371104"/>
                  <a:pt x="541403" y="370989"/>
                </a:cubicBezTo>
                <a:cubicBezTo>
                  <a:pt x="453710" y="370646"/>
                  <a:pt x="366018" y="370703"/>
                  <a:pt x="278325" y="370531"/>
                </a:cubicBezTo>
                <a:cubicBezTo>
                  <a:pt x="255441" y="370474"/>
                  <a:pt x="234278" y="353527"/>
                  <a:pt x="233131" y="331027"/>
                </a:cubicBezTo>
                <a:cubicBezTo>
                  <a:pt x="231525" y="299024"/>
                  <a:pt x="232729" y="266905"/>
                  <a:pt x="232729" y="233012"/>
                </a:cubicBezTo>
                <a:lnTo>
                  <a:pt x="272475" y="233012"/>
                </a:lnTo>
                <a:lnTo>
                  <a:pt x="272475" y="330340"/>
                </a:lnTo>
                <a:cubicBezTo>
                  <a:pt x="364010" y="330512"/>
                  <a:pt x="453997" y="330398"/>
                  <a:pt x="545532" y="329997"/>
                </a:cubicBezTo>
                <a:lnTo>
                  <a:pt x="545532" y="124061"/>
                </a:lnTo>
                <a:close/>
                <a:moveTo>
                  <a:pt x="231948" y="89124"/>
                </a:moveTo>
                <a:lnTo>
                  <a:pt x="273793" y="89124"/>
                </a:lnTo>
                <a:lnTo>
                  <a:pt x="273793" y="135062"/>
                </a:lnTo>
                <a:lnTo>
                  <a:pt x="272240" y="135062"/>
                </a:lnTo>
                <a:lnTo>
                  <a:pt x="233571" y="135062"/>
                </a:lnTo>
                <a:lnTo>
                  <a:pt x="231948" y="135062"/>
                </a:lnTo>
                <a:close/>
                <a:moveTo>
                  <a:pt x="409822" y="10232"/>
                </a:moveTo>
                <a:cubicBezTo>
                  <a:pt x="424505" y="10232"/>
                  <a:pt x="436606" y="21455"/>
                  <a:pt x="437925" y="35771"/>
                </a:cubicBezTo>
                <a:lnTo>
                  <a:pt x="447503" y="35771"/>
                </a:lnTo>
                <a:cubicBezTo>
                  <a:pt x="491321" y="35771"/>
                  <a:pt x="535140" y="35771"/>
                  <a:pt x="578958" y="35828"/>
                </a:cubicBezTo>
                <a:cubicBezTo>
                  <a:pt x="583661" y="35828"/>
                  <a:pt x="588650" y="35599"/>
                  <a:pt x="593009" y="37031"/>
                </a:cubicBezTo>
                <a:cubicBezTo>
                  <a:pt x="601326" y="39665"/>
                  <a:pt x="607921" y="50144"/>
                  <a:pt x="607233" y="57874"/>
                </a:cubicBezTo>
                <a:cubicBezTo>
                  <a:pt x="606315" y="67380"/>
                  <a:pt x="597368" y="75912"/>
                  <a:pt x="587159" y="76828"/>
                </a:cubicBezTo>
                <a:cubicBezTo>
                  <a:pt x="584521" y="77057"/>
                  <a:pt x="581883" y="76885"/>
                  <a:pt x="579244" y="76885"/>
                </a:cubicBezTo>
                <a:cubicBezTo>
                  <a:pt x="466774" y="76885"/>
                  <a:pt x="354304" y="76885"/>
                  <a:pt x="241776" y="76885"/>
                </a:cubicBezTo>
                <a:cubicBezTo>
                  <a:pt x="239137" y="76885"/>
                  <a:pt x="236499" y="77057"/>
                  <a:pt x="233861" y="76828"/>
                </a:cubicBezTo>
                <a:cubicBezTo>
                  <a:pt x="223078" y="75740"/>
                  <a:pt x="213156" y="66120"/>
                  <a:pt x="212984" y="56672"/>
                </a:cubicBezTo>
                <a:cubicBezTo>
                  <a:pt x="212755" y="47166"/>
                  <a:pt x="222448" y="37088"/>
                  <a:pt x="233287" y="35943"/>
                </a:cubicBezTo>
                <a:cubicBezTo>
                  <a:pt x="236958" y="35542"/>
                  <a:pt x="240686" y="35771"/>
                  <a:pt x="244357" y="35771"/>
                </a:cubicBezTo>
                <a:cubicBezTo>
                  <a:pt x="286626" y="35771"/>
                  <a:pt x="328839" y="35771"/>
                  <a:pt x="371108" y="35771"/>
                </a:cubicBezTo>
                <a:lnTo>
                  <a:pt x="381661" y="35771"/>
                </a:lnTo>
                <a:cubicBezTo>
                  <a:pt x="382981" y="21455"/>
                  <a:pt x="395082" y="10232"/>
                  <a:pt x="409822" y="10232"/>
                </a:cubicBezTo>
                <a:close/>
                <a:moveTo>
                  <a:pt x="114034" y="0"/>
                </a:moveTo>
                <a:cubicBezTo>
                  <a:pt x="151642" y="0"/>
                  <a:pt x="182130" y="30440"/>
                  <a:pt x="182130" y="67990"/>
                </a:cubicBezTo>
                <a:cubicBezTo>
                  <a:pt x="182130" y="105540"/>
                  <a:pt x="151642" y="135980"/>
                  <a:pt x="114034" y="135980"/>
                </a:cubicBezTo>
                <a:cubicBezTo>
                  <a:pt x="76426" y="135980"/>
                  <a:pt x="45938" y="105540"/>
                  <a:pt x="45938" y="67990"/>
                </a:cubicBezTo>
                <a:cubicBezTo>
                  <a:pt x="45938" y="30440"/>
                  <a:pt x="76426" y="0"/>
                  <a:pt x="114034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>
              <a:noFill/>
            </a:endParaRPr>
          </a:p>
        </p:txBody>
      </p:sp>
      <p:sp>
        <p:nvSpPr>
          <p:cNvPr id="7" name="Freeform 100">
            <a:hlinkClick r:id="rId4" action="ppaction://hlinksldjump"/>
          </p:cNvPr>
          <p:cNvSpPr/>
          <p:nvPr/>
        </p:nvSpPr>
        <p:spPr>
          <a:xfrm>
            <a:off x="2343150" y="1917700"/>
            <a:ext cx="513715" cy="553720"/>
          </a:xfrm>
          <a:custGeom>
            <a:avLst/>
            <a:gdLst/>
            <a:ahLst/>
            <a:cxnLst>
              <a:cxn ang="0">
                <a:pos x="230" y="212"/>
              </a:cxn>
              <a:cxn ang="0">
                <a:pos x="212" y="216"/>
              </a:cxn>
              <a:cxn ang="0">
                <a:pos x="197" y="223"/>
              </a:cxn>
              <a:cxn ang="0">
                <a:pos x="105" y="169"/>
              </a:cxn>
              <a:cxn ang="0">
                <a:pos x="105" y="160"/>
              </a:cxn>
              <a:cxn ang="0">
                <a:pos x="197" y="96"/>
              </a:cxn>
              <a:cxn ang="0">
                <a:pos x="204" y="100"/>
              </a:cxn>
              <a:cxn ang="0">
                <a:pos x="221" y="105"/>
              </a:cxn>
              <a:cxn ang="0">
                <a:pos x="230" y="107"/>
              </a:cxn>
              <a:cxn ang="0">
                <a:pos x="250" y="102"/>
              </a:cxn>
              <a:cxn ang="0">
                <a:pos x="266" y="91"/>
              </a:cxn>
              <a:cxn ang="0">
                <a:pos x="277" y="75"/>
              </a:cxn>
              <a:cxn ang="0">
                <a:pos x="282" y="53"/>
              </a:cxn>
              <a:cxn ang="0">
                <a:pos x="281" y="44"/>
              </a:cxn>
              <a:cxn ang="0">
                <a:pos x="273" y="24"/>
              </a:cxn>
              <a:cxn ang="0">
                <a:pos x="259" y="9"/>
              </a:cxn>
              <a:cxn ang="0">
                <a:pos x="239" y="2"/>
              </a:cxn>
              <a:cxn ang="0">
                <a:pos x="230" y="0"/>
              </a:cxn>
              <a:cxn ang="0">
                <a:pos x="208" y="4"/>
              </a:cxn>
              <a:cxn ang="0">
                <a:pos x="192" y="17"/>
              </a:cxn>
              <a:cxn ang="0">
                <a:pos x="181" y="33"/>
              </a:cxn>
              <a:cxn ang="0">
                <a:pos x="175" y="53"/>
              </a:cxn>
              <a:cxn ang="0">
                <a:pos x="177" y="62"/>
              </a:cxn>
              <a:cxn ang="0">
                <a:pos x="85" y="118"/>
              </a:cxn>
              <a:cxn ang="0">
                <a:pos x="68" y="109"/>
              </a:cxn>
              <a:cxn ang="0">
                <a:pos x="52" y="107"/>
              </a:cxn>
              <a:cxn ang="0">
                <a:pos x="41" y="107"/>
              </a:cxn>
              <a:cxn ang="0">
                <a:pos x="23" y="116"/>
              </a:cxn>
              <a:cxn ang="0">
                <a:pos x="9" y="131"/>
              </a:cxn>
              <a:cxn ang="0">
                <a:pos x="0" y="149"/>
              </a:cxn>
              <a:cxn ang="0">
                <a:pos x="0" y="160"/>
              </a:cxn>
              <a:cxn ang="0">
                <a:pos x="3" y="180"/>
              </a:cxn>
              <a:cxn ang="0">
                <a:pos x="14" y="198"/>
              </a:cxn>
              <a:cxn ang="0">
                <a:pos x="30" y="209"/>
              </a:cxn>
              <a:cxn ang="0">
                <a:pos x="52" y="212"/>
              </a:cxn>
              <a:cxn ang="0">
                <a:pos x="61" y="212"/>
              </a:cxn>
              <a:cxn ang="0">
                <a:pos x="78" y="207"/>
              </a:cxn>
              <a:cxn ang="0">
                <a:pos x="177" y="258"/>
              </a:cxn>
              <a:cxn ang="0">
                <a:pos x="175" y="267"/>
              </a:cxn>
              <a:cxn ang="0">
                <a:pos x="177" y="278"/>
              </a:cxn>
              <a:cxn ang="0">
                <a:pos x="184" y="296"/>
              </a:cxn>
              <a:cxn ang="0">
                <a:pos x="199" y="310"/>
              </a:cxn>
              <a:cxn ang="0">
                <a:pos x="219" y="318"/>
              </a:cxn>
              <a:cxn ang="0">
                <a:pos x="230" y="319"/>
              </a:cxn>
              <a:cxn ang="0">
                <a:pos x="250" y="316"/>
              </a:cxn>
              <a:cxn ang="0">
                <a:pos x="266" y="303"/>
              </a:cxn>
              <a:cxn ang="0">
                <a:pos x="277" y="287"/>
              </a:cxn>
              <a:cxn ang="0">
                <a:pos x="282" y="267"/>
              </a:cxn>
              <a:cxn ang="0">
                <a:pos x="281" y="256"/>
              </a:cxn>
              <a:cxn ang="0">
                <a:pos x="273" y="236"/>
              </a:cxn>
              <a:cxn ang="0">
                <a:pos x="259" y="221"/>
              </a:cxn>
              <a:cxn ang="0">
                <a:pos x="239" y="214"/>
              </a:cxn>
              <a:cxn ang="0">
                <a:pos x="230" y="212"/>
              </a:cxn>
            </a:cxnLst>
            <a:pathLst>
              <a:path w="282" h="319">
                <a:moveTo>
                  <a:pt x="230" y="212"/>
                </a:moveTo>
                <a:lnTo>
                  <a:pt x="230" y="212"/>
                </a:lnTo>
                <a:lnTo>
                  <a:pt x="221" y="214"/>
                </a:lnTo>
                <a:lnTo>
                  <a:pt x="212" y="216"/>
                </a:lnTo>
                <a:lnTo>
                  <a:pt x="204" y="220"/>
                </a:lnTo>
                <a:lnTo>
                  <a:pt x="197" y="223"/>
                </a:lnTo>
                <a:lnTo>
                  <a:pt x="105" y="169"/>
                </a:lnTo>
                <a:lnTo>
                  <a:pt x="105" y="169"/>
                </a:lnTo>
                <a:lnTo>
                  <a:pt x="105" y="160"/>
                </a:lnTo>
                <a:lnTo>
                  <a:pt x="105" y="160"/>
                </a:lnTo>
                <a:lnTo>
                  <a:pt x="105" y="151"/>
                </a:lnTo>
                <a:lnTo>
                  <a:pt x="197" y="96"/>
                </a:lnTo>
                <a:lnTo>
                  <a:pt x="197" y="96"/>
                </a:lnTo>
                <a:lnTo>
                  <a:pt x="204" y="100"/>
                </a:lnTo>
                <a:lnTo>
                  <a:pt x="212" y="104"/>
                </a:lnTo>
                <a:lnTo>
                  <a:pt x="221" y="105"/>
                </a:lnTo>
                <a:lnTo>
                  <a:pt x="230" y="107"/>
                </a:lnTo>
                <a:lnTo>
                  <a:pt x="230" y="107"/>
                </a:lnTo>
                <a:lnTo>
                  <a:pt x="239" y="105"/>
                </a:lnTo>
                <a:lnTo>
                  <a:pt x="250" y="102"/>
                </a:lnTo>
                <a:lnTo>
                  <a:pt x="259" y="98"/>
                </a:lnTo>
                <a:lnTo>
                  <a:pt x="266" y="91"/>
                </a:lnTo>
                <a:lnTo>
                  <a:pt x="273" y="84"/>
                </a:lnTo>
                <a:lnTo>
                  <a:pt x="277" y="75"/>
                </a:lnTo>
                <a:lnTo>
                  <a:pt x="281" y="64"/>
                </a:lnTo>
                <a:lnTo>
                  <a:pt x="282" y="53"/>
                </a:lnTo>
                <a:lnTo>
                  <a:pt x="282" y="53"/>
                </a:lnTo>
                <a:lnTo>
                  <a:pt x="281" y="44"/>
                </a:lnTo>
                <a:lnTo>
                  <a:pt x="277" y="33"/>
                </a:lnTo>
                <a:lnTo>
                  <a:pt x="273" y="24"/>
                </a:lnTo>
                <a:lnTo>
                  <a:pt x="266" y="17"/>
                </a:lnTo>
                <a:lnTo>
                  <a:pt x="259" y="9"/>
                </a:lnTo>
                <a:lnTo>
                  <a:pt x="250" y="4"/>
                </a:lnTo>
                <a:lnTo>
                  <a:pt x="239" y="2"/>
                </a:lnTo>
                <a:lnTo>
                  <a:pt x="230" y="0"/>
                </a:lnTo>
                <a:lnTo>
                  <a:pt x="230" y="0"/>
                </a:lnTo>
                <a:lnTo>
                  <a:pt x="219" y="2"/>
                </a:lnTo>
                <a:lnTo>
                  <a:pt x="208" y="4"/>
                </a:lnTo>
                <a:lnTo>
                  <a:pt x="199" y="9"/>
                </a:lnTo>
                <a:lnTo>
                  <a:pt x="192" y="17"/>
                </a:lnTo>
                <a:lnTo>
                  <a:pt x="184" y="24"/>
                </a:lnTo>
                <a:lnTo>
                  <a:pt x="181" y="33"/>
                </a:lnTo>
                <a:lnTo>
                  <a:pt x="177" y="44"/>
                </a:lnTo>
                <a:lnTo>
                  <a:pt x="175" y="53"/>
                </a:lnTo>
                <a:lnTo>
                  <a:pt x="175" y="53"/>
                </a:lnTo>
                <a:lnTo>
                  <a:pt x="177" y="62"/>
                </a:lnTo>
                <a:lnTo>
                  <a:pt x="85" y="118"/>
                </a:lnTo>
                <a:lnTo>
                  <a:pt x="85" y="118"/>
                </a:lnTo>
                <a:lnTo>
                  <a:pt x="78" y="113"/>
                </a:lnTo>
                <a:lnTo>
                  <a:pt x="68" y="109"/>
                </a:lnTo>
                <a:lnTo>
                  <a:pt x="61" y="107"/>
                </a:lnTo>
                <a:lnTo>
                  <a:pt x="52" y="107"/>
                </a:lnTo>
                <a:lnTo>
                  <a:pt x="52" y="107"/>
                </a:lnTo>
                <a:lnTo>
                  <a:pt x="41" y="107"/>
                </a:lnTo>
                <a:lnTo>
                  <a:pt x="30" y="111"/>
                </a:lnTo>
                <a:lnTo>
                  <a:pt x="23" y="116"/>
                </a:lnTo>
                <a:lnTo>
                  <a:pt x="14" y="122"/>
                </a:lnTo>
                <a:lnTo>
                  <a:pt x="9" y="131"/>
                </a:lnTo>
                <a:lnTo>
                  <a:pt x="3" y="140"/>
                </a:lnTo>
                <a:lnTo>
                  <a:pt x="0" y="149"/>
                </a:lnTo>
                <a:lnTo>
                  <a:pt x="0" y="160"/>
                </a:lnTo>
                <a:lnTo>
                  <a:pt x="0" y="160"/>
                </a:lnTo>
                <a:lnTo>
                  <a:pt x="0" y="171"/>
                </a:lnTo>
                <a:lnTo>
                  <a:pt x="3" y="180"/>
                </a:lnTo>
                <a:lnTo>
                  <a:pt x="9" y="189"/>
                </a:lnTo>
                <a:lnTo>
                  <a:pt x="14" y="198"/>
                </a:lnTo>
                <a:lnTo>
                  <a:pt x="23" y="203"/>
                </a:lnTo>
                <a:lnTo>
                  <a:pt x="30" y="209"/>
                </a:lnTo>
                <a:lnTo>
                  <a:pt x="41" y="212"/>
                </a:lnTo>
                <a:lnTo>
                  <a:pt x="52" y="212"/>
                </a:lnTo>
                <a:lnTo>
                  <a:pt x="52" y="212"/>
                </a:lnTo>
                <a:lnTo>
                  <a:pt x="61" y="212"/>
                </a:lnTo>
                <a:lnTo>
                  <a:pt x="68" y="211"/>
                </a:lnTo>
                <a:lnTo>
                  <a:pt x="78" y="207"/>
                </a:lnTo>
                <a:lnTo>
                  <a:pt x="85" y="202"/>
                </a:lnTo>
                <a:lnTo>
                  <a:pt x="177" y="258"/>
                </a:lnTo>
                <a:lnTo>
                  <a:pt x="177" y="258"/>
                </a:lnTo>
                <a:lnTo>
                  <a:pt x="175" y="267"/>
                </a:lnTo>
                <a:lnTo>
                  <a:pt x="175" y="267"/>
                </a:lnTo>
                <a:lnTo>
                  <a:pt x="177" y="278"/>
                </a:lnTo>
                <a:lnTo>
                  <a:pt x="181" y="287"/>
                </a:lnTo>
                <a:lnTo>
                  <a:pt x="184" y="296"/>
                </a:lnTo>
                <a:lnTo>
                  <a:pt x="192" y="303"/>
                </a:lnTo>
                <a:lnTo>
                  <a:pt x="199" y="310"/>
                </a:lnTo>
                <a:lnTo>
                  <a:pt x="208" y="316"/>
                </a:lnTo>
                <a:lnTo>
                  <a:pt x="219" y="318"/>
                </a:lnTo>
                <a:lnTo>
                  <a:pt x="230" y="319"/>
                </a:lnTo>
                <a:lnTo>
                  <a:pt x="230" y="319"/>
                </a:lnTo>
                <a:lnTo>
                  <a:pt x="239" y="318"/>
                </a:lnTo>
                <a:lnTo>
                  <a:pt x="250" y="316"/>
                </a:lnTo>
                <a:lnTo>
                  <a:pt x="259" y="310"/>
                </a:lnTo>
                <a:lnTo>
                  <a:pt x="266" y="303"/>
                </a:lnTo>
                <a:lnTo>
                  <a:pt x="273" y="296"/>
                </a:lnTo>
                <a:lnTo>
                  <a:pt x="277" y="287"/>
                </a:lnTo>
                <a:lnTo>
                  <a:pt x="281" y="278"/>
                </a:lnTo>
                <a:lnTo>
                  <a:pt x="282" y="267"/>
                </a:lnTo>
                <a:lnTo>
                  <a:pt x="282" y="267"/>
                </a:lnTo>
                <a:lnTo>
                  <a:pt x="281" y="256"/>
                </a:lnTo>
                <a:lnTo>
                  <a:pt x="277" y="245"/>
                </a:lnTo>
                <a:lnTo>
                  <a:pt x="273" y="236"/>
                </a:lnTo>
                <a:lnTo>
                  <a:pt x="266" y="229"/>
                </a:lnTo>
                <a:lnTo>
                  <a:pt x="259" y="221"/>
                </a:lnTo>
                <a:lnTo>
                  <a:pt x="250" y="218"/>
                </a:lnTo>
                <a:lnTo>
                  <a:pt x="239" y="214"/>
                </a:lnTo>
                <a:lnTo>
                  <a:pt x="230" y="212"/>
                </a:lnTo>
                <a:lnTo>
                  <a:pt x="230" y="212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772" name="Freeform 107">
            <a:hlinkClick r:id="rId5" action="ppaction://hlinksldjump"/>
          </p:cNvPr>
          <p:cNvSpPr>
            <a:spLocks noEditPoints="1"/>
          </p:cNvSpPr>
          <p:nvPr/>
        </p:nvSpPr>
        <p:spPr>
          <a:xfrm>
            <a:off x="2282190" y="3853815"/>
            <a:ext cx="636905" cy="603885"/>
          </a:xfrm>
          <a:custGeom>
            <a:avLst/>
            <a:gdLst/>
            <a:ahLst/>
            <a:cxnLst>
              <a:cxn ang="0">
                <a:pos x="631793" y="159703"/>
              </a:cxn>
              <a:cxn ang="0">
                <a:pos x="410586" y="380874"/>
              </a:cxn>
              <a:cxn ang="0">
                <a:pos x="458464" y="428683"/>
              </a:cxn>
              <a:cxn ang="0">
                <a:pos x="679671" y="207654"/>
              </a:cxn>
              <a:cxn ang="0">
                <a:pos x="631917" y="66461"/>
              </a:cxn>
              <a:cxn ang="0">
                <a:pos x="659212" y="77846"/>
              </a:cxn>
              <a:cxn ang="0">
                <a:pos x="761930" y="180415"/>
              </a:cxn>
              <a:cxn ang="0">
                <a:pos x="761930" y="235034"/>
              </a:cxn>
              <a:cxn ang="0">
                <a:pos x="655661" y="341151"/>
              </a:cxn>
              <a:cxn ang="0">
                <a:pos x="637049" y="823075"/>
              </a:cxn>
              <a:cxn ang="0">
                <a:pos x="607214" y="849746"/>
              </a:cxn>
              <a:cxn ang="0">
                <a:pos x="889369" y="849746"/>
              </a:cxn>
              <a:cxn ang="0">
                <a:pos x="928297" y="888617"/>
              </a:cxn>
              <a:cxn ang="0">
                <a:pos x="889653" y="927205"/>
              </a:cxn>
              <a:cxn ang="0">
                <a:pos x="38643" y="927205"/>
              </a:cxn>
              <a:cxn ang="0">
                <a:pos x="0" y="888617"/>
              </a:cxn>
              <a:cxn ang="0">
                <a:pos x="38643" y="850030"/>
              </a:cxn>
              <a:cxn ang="0">
                <a:pos x="190234" y="850030"/>
              </a:cxn>
              <a:cxn ang="0">
                <a:pos x="190234" y="738380"/>
              </a:cxn>
              <a:cxn ang="0">
                <a:pos x="133546" y="738380"/>
              </a:cxn>
              <a:cxn ang="0">
                <a:pos x="94903" y="699792"/>
              </a:cxn>
              <a:cxn ang="0">
                <a:pos x="133546" y="661203"/>
              </a:cxn>
              <a:cxn ang="0">
                <a:pos x="324491" y="661203"/>
              </a:cxn>
              <a:cxn ang="0">
                <a:pos x="363135" y="699792"/>
              </a:cxn>
              <a:cxn ang="0">
                <a:pos x="324491" y="738380"/>
              </a:cxn>
              <a:cxn ang="0">
                <a:pos x="267947" y="738380"/>
              </a:cxn>
              <a:cxn ang="0">
                <a:pos x="267947" y="850030"/>
              </a:cxn>
              <a:cxn ang="0">
                <a:pos x="377058" y="850030"/>
              </a:cxn>
              <a:cxn ang="0">
                <a:pos x="378478" y="850030"/>
              </a:cxn>
              <a:cxn ang="0">
                <a:pos x="379473" y="850030"/>
              </a:cxn>
              <a:cxn ang="0">
                <a:pos x="582494" y="768598"/>
              </a:cxn>
              <a:cxn ang="0">
                <a:pos x="600963" y="396195"/>
              </a:cxn>
              <a:cxn ang="0">
                <a:pos x="486170" y="510824"/>
              </a:cxn>
              <a:cxn ang="0">
                <a:pos x="431329" y="510824"/>
              </a:cxn>
              <a:cxn ang="0">
                <a:pos x="407319" y="486849"/>
              </a:cxn>
              <a:cxn ang="0">
                <a:pos x="377342" y="516641"/>
              </a:cxn>
              <a:cxn ang="0">
                <a:pos x="322644" y="516641"/>
              </a:cxn>
              <a:cxn ang="0">
                <a:pos x="322644" y="462022"/>
              </a:cxn>
              <a:cxn ang="0">
                <a:pos x="352621" y="432088"/>
              </a:cxn>
              <a:cxn ang="0">
                <a:pos x="328469" y="408113"/>
              </a:cxn>
              <a:cxn ang="0">
                <a:pos x="328469" y="353494"/>
              </a:cxn>
              <a:cxn ang="0">
                <a:pos x="604515" y="77846"/>
              </a:cxn>
              <a:cxn ang="0">
                <a:pos x="631917" y="66461"/>
              </a:cxn>
              <a:cxn ang="0">
                <a:pos x="733793" y="0"/>
              </a:cxn>
              <a:cxn ang="0">
                <a:pos x="761224" y="11384"/>
              </a:cxn>
              <a:cxn ang="0">
                <a:pos x="828452" y="78490"/>
              </a:cxn>
              <a:cxn ang="0">
                <a:pos x="828452" y="133251"/>
              </a:cxn>
              <a:cxn ang="0">
                <a:pos x="773733" y="133251"/>
              </a:cxn>
              <a:cxn ang="0">
                <a:pos x="706361" y="66005"/>
              </a:cxn>
              <a:cxn ang="0">
                <a:pos x="706361" y="11384"/>
              </a:cxn>
              <a:cxn ang="0">
                <a:pos x="733793" y="0"/>
              </a:cxn>
            </a:cxnLst>
            <a:pathLst>
              <a:path w="581529" h="580846">
                <a:moveTo>
                  <a:pt x="395785" y="100046"/>
                </a:moveTo>
                <a:lnTo>
                  <a:pt x="257211" y="238598"/>
                </a:lnTo>
                <a:lnTo>
                  <a:pt x="287204" y="268548"/>
                </a:lnTo>
                <a:lnTo>
                  <a:pt x="425778" y="130085"/>
                </a:lnTo>
                <a:close/>
                <a:moveTo>
                  <a:pt x="395863" y="41635"/>
                </a:moveTo>
                <a:cubicBezTo>
                  <a:pt x="402059" y="41635"/>
                  <a:pt x="408245" y="44012"/>
                  <a:pt x="412962" y="48767"/>
                </a:cubicBezTo>
                <a:lnTo>
                  <a:pt x="477309" y="113021"/>
                </a:lnTo>
                <a:cubicBezTo>
                  <a:pt x="486833" y="122442"/>
                  <a:pt x="486833" y="137728"/>
                  <a:pt x="477309" y="147237"/>
                </a:cubicBezTo>
                <a:lnTo>
                  <a:pt x="410737" y="213714"/>
                </a:lnTo>
                <a:cubicBezTo>
                  <a:pt x="485765" y="301076"/>
                  <a:pt x="481849" y="433051"/>
                  <a:pt x="399078" y="515614"/>
                </a:cubicBezTo>
                <a:cubicBezTo>
                  <a:pt x="393026" y="521568"/>
                  <a:pt x="386885" y="527167"/>
                  <a:pt x="380388" y="532322"/>
                </a:cubicBezTo>
                <a:lnTo>
                  <a:pt x="557143" y="532322"/>
                </a:lnTo>
                <a:cubicBezTo>
                  <a:pt x="570582" y="532322"/>
                  <a:pt x="581529" y="543253"/>
                  <a:pt x="581529" y="556673"/>
                </a:cubicBezTo>
                <a:cubicBezTo>
                  <a:pt x="581529" y="570004"/>
                  <a:pt x="570671" y="580846"/>
                  <a:pt x="557321" y="580846"/>
                </a:cubicBezTo>
                <a:lnTo>
                  <a:pt x="24208" y="580846"/>
                </a:lnTo>
                <a:cubicBezTo>
                  <a:pt x="10858" y="580846"/>
                  <a:pt x="0" y="570004"/>
                  <a:pt x="0" y="556673"/>
                </a:cubicBezTo>
                <a:cubicBezTo>
                  <a:pt x="0" y="543253"/>
                  <a:pt x="10858" y="532500"/>
                  <a:pt x="24208" y="532500"/>
                </a:cubicBezTo>
                <a:lnTo>
                  <a:pt x="119172" y="532500"/>
                </a:lnTo>
                <a:lnTo>
                  <a:pt x="119172" y="462557"/>
                </a:lnTo>
                <a:lnTo>
                  <a:pt x="83660" y="462557"/>
                </a:lnTo>
                <a:cubicBezTo>
                  <a:pt x="70310" y="462557"/>
                  <a:pt x="59452" y="451803"/>
                  <a:pt x="59452" y="438384"/>
                </a:cubicBezTo>
                <a:cubicBezTo>
                  <a:pt x="59452" y="424964"/>
                  <a:pt x="70310" y="414210"/>
                  <a:pt x="83660" y="414210"/>
                </a:cubicBezTo>
                <a:lnTo>
                  <a:pt x="203277" y="414210"/>
                </a:lnTo>
                <a:cubicBezTo>
                  <a:pt x="216716" y="414210"/>
                  <a:pt x="227485" y="424964"/>
                  <a:pt x="227485" y="438384"/>
                </a:cubicBezTo>
                <a:cubicBezTo>
                  <a:pt x="227485" y="451803"/>
                  <a:pt x="216716" y="462557"/>
                  <a:pt x="203277" y="462557"/>
                </a:cubicBezTo>
                <a:lnTo>
                  <a:pt x="167855" y="462557"/>
                </a:lnTo>
                <a:lnTo>
                  <a:pt x="167855" y="532500"/>
                </a:lnTo>
                <a:lnTo>
                  <a:pt x="236207" y="532500"/>
                </a:lnTo>
                <a:lnTo>
                  <a:pt x="237097" y="532500"/>
                </a:lnTo>
                <a:lnTo>
                  <a:pt x="237720" y="532500"/>
                </a:lnTo>
                <a:cubicBezTo>
                  <a:pt x="285869" y="533299"/>
                  <a:pt x="330993" y="515436"/>
                  <a:pt x="364902" y="481487"/>
                </a:cubicBezTo>
                <a:cubicBezTo>
                  <a:pt x="428804" y="417765"/>
                  <a:pt x="432542" y="316451"/>
                  <a:pt x="376472" y="248196"/>
                </a:cubicBezTo>
                <a:lnTo>
                  <a:pt x="304560" y="320005"/>
                </a:lnTo>
                <a:cubicBezTo>
                  <a:pt x="300021" y="324982"/>
                  <a:pt x="284445" y="333247"/>
                  <a:pt x="270205" y="320005"/>
                </a:cubicBezTo>
                <a:lnTo>
                  <a:pt x="255164" y="304986"/>
                </a:lnTo>
                <a:lnTo>
                  <a:pt x="236385" y="323649"/>
                </a:lnTo>
                <a:cubicBezTo>
                  <a:pt x="226951" y="333159"/>
                  <a:pt x="211643" y="333159"/>
                  <a:pt x="202120" y="323649"/>
                </a:cubicBezTo>
                <a:cubicBezTo>
                  <a:pt x="192597" y="314229"/>
                  <a:pt x="192597" y="298943"/>
                  <a:pt x="202120" y="289433"/>
                </a:cubicBezTo>
                <a:lnTo>
                  <a:pt x="220899" y="270681"/>
                </a:lnTo>
                <a:lnTo>
                  <a:pt x="205769" y="255662"/>
                </a:lnTo>
                <a:cubicBezTo>
                  <a:pt x="196335" y="246152"/>
                  <a:pt x="196335" y="230866"/>
                  <a:pt x="205769" y="221446"/>
                </a:cubicBezTo>
                <a:lnTo>
                  <a:pt x="378697" y="48767"/>
                </a:lnTo>
                <a:cubicBezTo>
                  <a:pt x="383459" y="44012"/>
                  <a:pt x="389666" y="41635"/>
                  <a:pt x="395863" y="41635"/>
                </a:cubicBezTo>
                <a:close/>
                <a:moveTo>
                  <a:pt x="459683" y="0"/>
                </a:moveTo>
                <a:cubicBezTo>
                  <a:pt x="465893" y="0"/>
                  <a:pt x="472103" y="2378"/>
                  <a:pt x="476867" y="7132"/>
                </a:cubicBezTo>
                <a:lnTo>
                  <a:pt x="518982" y="49170"/>
                </a:lnTo>
                <a:cubicBezTo>
                  <a:pt x="529311" y="59479"/>
                  <a:pt x="527441" y="75032"/>
                  <a:pt x="518982" y="83475"/>
                </a:cubicBezTo>
                <a:cubicBezTo>
                  <a:pt x="513551" y="88897"/>
                  <a:pt x="497524" y="96273"/>
                  <a:pt x="484703" y="83475"/>
                </a:cubicBezTo>
                <a:lnTo>
                  <a:pt x="442498" y="41349"/>
                </a:lnTo>
                <a:cubicBezTo>
                  <a:pt x="433060" y="31928"/>
                  <a:pt x="433060" y="16642"/>
                  <a:pt x="442498" y="7132"/>
                </a:cubicBezTo>
                <a:cubicBezTo>
                  <a:pt x="447262" y="2378"/>
                  <a:pt x="453472" y="0"/>
                  <a:pt x="459683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8" name="Freeform 21"/>
          <p:cNvSpPr/>
          <p:nvPr/>
        </p:nvSpPr>
        <p:spPr bwMode="auto">
          <a:xfrm>
            <a:off x="2458720" y="5954395"/>
            <a:ext cx="285115" cy="76200"/>
          </a:xfrm>
          <a:custGeom>
            <a:avLst/>
            <a:gdLst/>
            <a:ahLst/>
            <a:cxnLst>
              <a:cxn ang="0">
                <a:pos x="24" y="0"/>
              </a:cxn>
              <a:cxn ang="0">
                <a:pos x="224" y="0"/>
              </a:cxn>
              <a:cxn ang="0">
                <a:pos x="224" y="0"/>
              </a:cxn>
              <a:cxn ang="0">
                <a:pos x="229" y="1"/>
              </a:cxn>
              <a:cxn ang="0">
                <a:pos x="233" y="2"/>
              </a:cxn>
              <a:cxn ang="0">
                <a:pos x="236" y="5"/>
              </a:cxn>
              <a:cxn ang="0">
                <a:pos x="240" y="7"/>
              </a:cxn>
              <a:cxn ang="0">
                <a:pos x="242" y="11"/>
              </a:cxn>
              <a:cxn ang="0">
                <a:pos x="245" y="14"/>
              </a:cxn>
              <a:cxn ang="0">
                <a:pos x="246" y="18"/>
              </a:cxn>
              <a:cxn ang="0">
                <a:pos x="246" y="23"/>
              </a:cxn>
              <a:cxn ang="0">
                <a:pos x="246" y="23"/>
              </a:cxn>
              <a:cxn ang="0">
                <a:pos x="246" y="23"/>
              </a:cxn>
              <a:cxn ang="0">
                <a:pos x="246" y="28"/>
              </a:cxn>
              <a:cxn ang="0">
                <a:pos x="245" y="32"/>
              </a:cxn>
              <a:cxn ang="0">
                <a:pos x="242" y="36"/>
              </a:cxn>
              <a:cxn ang="0">
                <a:pos x="240" y="39"/>
              </a:cxn>
              <a:cxn ang="0">
                <a:pos x="236" y="42"/>
              </a:cxn>
              <a:cxn ang="0">
                <a:pos x="233" y="44"/>
              </a:cxn>
              <a:cxn ang="0">
                <a:pos x="229" y="45"/>
              </a:cxn>
              <a:cxn ang="0">
                <a:pos x="224" y="45"/>
              </a:cxn>
              <a:cxn ang="0">
                <a:pos x="24" y="45"/>
              </a:cxn>
              <a:cxn ang="0">
                <a:pos x="24" y="45"/>
              </a:cxn>
              <a:cxn ang="0">
                <a:pos x="19" y="45"/>
              </a:cxn>
              <a:cxn ang="0">
                <a:pos x="14" y="44"/>
              </a:cxn>
              <a:cxn ang="0">
                <a:pos x="10" y="42"/>
              </a:cxn>
              <a:cxn ang="0">
                <a:pos x="6" y="39"/>
              </a:cxn>
              <a:cxn ang="0">
                <a:pos x="4" y="36"/>
              </a:cxn>
              <a:cxn ang="0">
                <a:pos x="3" y="32"/>
              </a:cxn>
              <a:cxn ang="0">
                <a:pos x="0" y="28"/>
              </a:cxn>
              <a:cxn ang="0">
                <a:pos x="0" y="23"/>
              </a:cxn>
              <a:cxn ang="0">
                <a:pos x="0" y="23"/>
              </a:cxn>
              <a:cxn ang="0">
                <a:pos x="0" y="23"/>
              </a:cxn>
              <a:cxn ang="0">
                <a:pos x="0" y="18"/>
              </a:cxn>
              <a:cxn ang="0">
                <a:pos x="3" y="14"/>
              </a:cxn>
              <a:cxn ang="0">
                <a:pos x="4" y="11"/>
              </a:cxn>
              <a:cxn ang="0">
                <a:pos x="6" y="7"/>
              </a:cxn>
              <a:cxn ang="0">
                <a:pos x="10" y="5"/>
              </a:cxn>
              <a:cxn ang="0">
                <a:pos x="14" y="2"/>
              </a:cxn>
              <a:cxn ang="0">
                <a:pos x="19" y="1"/>
              </a:cxn>
              <a:cxn ang="0">
                <a:pos x="24" y="0"/>
              </a:cxn>
              <a:cxn ang="0">
                <a:pos x="24" y="0"/>
              </a:cxn>
            </a:cxnLst>
            <a:rect l="0" t="0" r="r" b="b"/>
            <a:pathLst>
              <a:path w="246" h="45">
                <a:moveTo>
                  <a:pt x="24" y="0"/>
                </a:moveTo>
                <a:lnTo>
                  <a:pt x="224" y="0"/>
                </a:lnTo>
                <a:lnTo>
                  <a:pt x="224" y="0"/>
                </a:lnTo>
                <a:lnTo>
                  <a:pt x="229" y="1"/>
                </a:lnTo>
                <a:lnTo>
                  <a:pt x="233" y="2"/>
                </a:lnTo>
                <a:lnTo>
                  <a:pt x="236" y="5"/>
                </a:lnTo>
                <a:lnTo>
                  <a:pt x="240" y="7"/>
                </a:lnTo>
                <a:lnTo>
                  <a:pt x="242" y="11"/>
                </a:lnTo>
                <a:lnTo>
                  <a:pt x="245" y="14"/>
                </a:lnTo>
                <a:lnTo>
                  <a:pt x="246" y="18"/>
                </a:lnTo>
                <a:lnTo>
                  <a:pt x="246" y="23"/>
                </a:lnTo>
                <a:lnTo>
                  <a:pt x="246" y="23"/>
                </a:lnTo>
                <a:lnTo>
                  <a:pt x="246" y="23"/>
                </a:lnTo>
                <a:lnTo>
                  <a:pt x="246" y="28"/>
                </a:lnTo>
                <a:lnTo>
                  <a:pt x="245" y="32"/>
                </a:lnTo>
                <a:lnTo>
                  <a:pt x="242" y="36"/>
                </a:lnTo>
                <a:lnTo>
                  <a:pt x="240" y="39"/>
                </a:lnTo>
                <a:lnTo>
                  <a:pt x="236" y="42"/>
                </a:lnTo>
                <a:lnTo>
                  <a:pt x="233" y="44"/>
                </a:lnTo>
                <a:lnTo>
                  <a:pt x="229" y="45"/>
                </a:lnTo>
                <a:lnTo>
                  <a:pt x="224" y="45"/>
                </a:lnTo>
                <a:lnTo>
                  <a:pt x="24" y="45"/>
                </a:lnTo>
                <a:lnTo>
                  <a:pt x="24" y="45"/>
                </a:lnTo>
                <a:lnTo>
                  <a:pt x="19" y="45"/>
                </a:lnTo>
                <a:lnTo>
                  <a:pt x="14" y="44"/>
                </a:lnTo>
                <a:lnTo>
                  <a:pt x="10" y="42"/>
                </a:lnTo>
                <a:lnTo>
                  <a:pt x="6" y="39"/>
                </a:lnTo>
                <a:lnTo>
                  <a:pt x="4" y="36"/>
                </a:lnTo>
                <a:lnTo>
                  <a:pt x="3" y="32"/>
                </a:lnTo>
                <a:lnTo>
                  <a:pt x="0" y="28"/>
                </a:lnTo>
                <a:lnTo>
                  <a:pt x="0" y="23"/>
                </a:lnTo>
                <a:lnTo>
                  <a:pt x="0" y="23"/>
                </a:lnTo>
                <a:lnTo>
                  <a:pt x="0" y="23"/>
                </a:lnTo>
                <a:lnTo>
                  <a:pt x="0" y="18"/>
                </a:lnTo>
                <a:lnTo>
                  <a:pt x="3" y="14"/>
                </a:lnTo>
                <a:lnTo>
                  <a:pt x="4" y="11"/>
                </a:lnTo>
                <a:lnTo>
                  <a:pt x="6" y="7"/>
                </a:lnTo>
                <a:lnTo>
                  <a:pt x="10" y="5"/>
                </a:lnTo>
                <a:lnTo>
                  <a:pt x="14" y="2"/>
                </a:lnTo>
                <a:lnTo>
                  <a:pt x="19" y="1"/>
                </a:lnTo>
                <a:lnTo>
                  <a:pt x="24" y="0"/>
                </a:lnTo>
                <a:lnTo>
                  <a:pt x="2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2" name="Freeform 19"/>
          <p:cNvSpPr/>
          <p:nvPr/>
        </p:nvSpPr>
        <p:spPr bwMode="auto">
          <a:xfrm>
            <a:off x="2282190" y="5883275"/>
            <a:ext cx="295275" cy="217170"/>
          </a:xfrm>
          <a:custGeom>
            <a:avLst/>
            <a:gdLst/>
            <a:ahLst/>
            <a:cxnLst>
              <a:cxn ang="0">
                <a:pos x="192" y="0"/>
              </a:cxn>
              <a:cxn ang="0">
                <a:pos x="203" y="0"/>
              </a:cxn>
              <a:cxn ang="0">
                <a:pos x="225" y="5"/>
              </a:cxn>
              <a:cxn ang="0">
                <a:pos x="245" y="13"/>
              </a:cxn>
              <a:cxn ang="0">
                <a:pos x="262" y="26"/>
              </a:cxn>
              <a:cxn ang="0">
                <a:pos x="271" y="32"/>
              </a:cxn>
              <a:cxn ang="0">
                <a:pos x="282" y="47"/>
              </a:cxn>
              <a:cxn ang="0">
                <a:pos x="292" y="63"/>
              </a:cxn>
              <a:cxn ang="0">
                <a:pos x="232" y="63"/>
              </a:cxn>
              <a:cxn ang="0">
                <a:pos x="213" y="53"/>
              </a:cxn>
              <a:cxn ang="0">
                <a:pos x="192" y="49"/>
              </a:cxn>
              <a:cxn ang="0">
                <a:pos x="112" y="49"/>
              </a:cxn>
              <a:cxn ang="0">
                <a:pos x="88" y="54"/>
              </a:cxn>
              <a:cxn ang="0">
                <a:pos x="68" y="68"/>
              </a:cxn>
              <a:cxn ang="0">
                <a:pos x="61" y="77"/>
              </a:cxn>
              <a:cxn ang="0">
                <a:pos x="51" y="99"/>
              </a:cxn>
              <a:cxn ang="0">
                <a:pos x="50" y="111"/>
              </a:cxn>
              <a:cxn ang="0">
                <a:pos x="51" y="124"/>
              </a:cxn>
              <a:cxn ang="0">
                <a:pos x="61" y="146"/>
              </a:cxn>
              <a:cxn ang="0">
                <a:pos x="68" y="154"/>
              </a:cxn>
              <a:cxn ang="0">
                <a:pos x="88" y="168"/>
              </a:cxn>
              <a:cxn ang="0">
                <a:pos x="112" y="173"/>
              </a:cxn>
              <a:cxn ang="0">
                <a:pos x="192" y="173"/>
              </a:cxn>
              <a:cxn ang="0">
                <a:pos x="213" y="169"/>
              </a:cxn>
              <a:cxn ang="0">
                <a:pos x="232" y="158"/>
              </a:cxn>
              <a:cxn ang="0">
                <a:pos x="292" y="158"/>
              </a:cxn>
              <a:cxn ang="0">
                <a:pos x="282" y="175"/>
              </a:cxn>
              <a:cxn ang="0">
                <a:pos x="271" y="189"/>
              </a:cxn>
              <a:cxn ang="0">
                <a:pos x="262" y="196"/>
              </a:cxn>
              <a:cxn ang="0">
                <a:pos x="245" y="209"/>
              </a:cxn>
              <a:cxn ang="0">
                <a:pos x="225" y="217"/>
              </a:cxn>
              <a:cxn ang="0">
                <a:pos x="203" y="221"/>
              </a:cxn>
              <a:cxn ang="0">
                <a:pos x="112" y="222"/>
              </a:cxn>
              <a:cxn ang="0">
                <a:pos x="100" y="221"/>
              </a:cxn>
              <a:cxn ang="0">
                <a:pos x="78" y="217"/>
              </a:cxn>
              <a:cxn ang="0">
                <a:pos x="58" y="209"/>
              </a:cxn>
              <a:cxn ang="0">
                <a:pos x="41" y="196"/>
              </a:cxn>
              <a:cxn ang="0">
                <a:pos x="34" y="189"/>
              </a:cxn>
              <a:cxn ang="0">
                <a:pos x="20" y="173"/>
              </a:cxn>
              <a:cxn ang="0">
                <a:pos x="9" y="154"/>
              </a:cxn>
              <a:cxn ang="0">
                <a:pos x="3" y="133"/>
              </a:cxn>
              <a:cxn ang="0">
                <a:pos x="0" y="111"/>
              </a:cxn>
              <a:cxn ang="0">
                <a:pos x="0" y="111"/>
              </a:cxn>
              <a:cxn ang="0">
                <a:pos x="3" y="89"/>
              </a:cxn>
              <a:cxn ang="0">
                <a:pos x="9" y="68"/>
              </a:cxn>
              <a:cxn ang="0">
                <a:pos x="20" y="49"/>
              </a:cxn>
              <a:cxn ang="0">
                <a:pos x="34" y="32"/>
              </a:cxn>
              <a:cxn ang="0">
                <a:pos x="41" y="26"/>
              </a:cxn>
              <a:cxn ang="0">
                <a:pos x="58" y="13"/>
              </a:cxn>
              <a:cxn ang="0">
                <a:pos x="78" y="5"/>
              </a:cxn>
              <a:cxn ang="0">
                <a:pos x="100" y="0"/>
              </a:cxn>
              <a:cxn ang="0">
                <a:pos x="112" y="0"/>
              </a:cxn>
            </a:cxnLst>
            <a:rect l="0" t="0" r="r" b="b"/>
            <a:pathLst>
              <a:path w="292" h="222">
                <a:moveTo>
                  <a:pt x="112" y="0"/>
                </a:moveTo>
                <a:lnTo>
                  <a:pt x="192" y="0"/>
                </a:lnTo>
                <a:lnTo>
                  <a:pt x="192" y="0"/>
                </a:lnTo>
                <a:lnTo>
                  <a:pt x="203" y="0"/>
                </a:lnTo>
                <a:lnTo>
                  <a:pt x="214" y="2"/>
                </a:lnTo>
                <a:lnTo>
                  <a:pt x="225" y="5"/>
                </a:lnTo>
                <a:lnTo>
                  <a:pt x="235" y="9"/>
                </a:lnTo>
                <a:lnTo>
                  <a:pt x="245" y="13"/>
                </a:lnTo>
                <a:lnTo>
                  <a:pt x="254" y="18"/>
                </a:lnTo>
                <a:lnTo>
                  <a:pt x="262" y="26"/>
                </a:lnTo>
                <a:lnTo>
                  <a:pt x="271" y="32"/>
                </a:lnTo>
                <a:lnTo>
                  <a:pt x="271" y="32"/>
                </a:lnTo>
                <a:lnTo>
                  <a:pt x="277" y="39"/>
                </a:lnTo>
                <a:lnTo>
                  <a:pt x="282" y="47"/>
                </a:lnTo>
                <a:lnTo>
                  <a:pt x="288" y="56"/>
                </a:lnTo>
                <a:lnTo>
                  <a:pt x="292" y="63"/>
                </a:lnTo>
                <a:lnTo>
                  <a:pt x="232" y="63"/>
                </a:lnTo>
                <a:lnTo>
                  <a:pt x="232" y="63"/>
                </a:lnTo>
                <a:lnTo>
                  <a:pt x="223" y="58"/>
                </a:lnTo>
                <a:lnTo>
                  <a:pt x="213" y="53"/>
                </a:lnTo>
                <a:lnTo>
                  <a:pt x="203" y="51"/>
                </a:lnTo>
                <a:lnTo>
                  <a:pt x="192" y="49"/>
                </a:lnTo>
                <a:lnTo>
                  <a:pt x="112" y="49"/>
                </a:lnTo>
                <a:lnTo>
                  <a:pt x="112" y="49"/>
                </a:lnTo>
                <a:lnTo>
                  <a:pt x="99" y="51"/>
                </a:lnTo>
                <a:lnTo>
                  <a:pt x="88" y="54"/>
                </a:lnTo>
                <a:lnTo>
                  <a:pt x="77" y="60"/>
                </a:lnTo>
                <a:lnTo>
                  <a:pt x="68" y="68"/>
                </a:lnTo>
                <a:lnTo>
                  <a:pt x="68" y="68"/>
                </a:lnTo>
                <a:lnTo>
                  <a:pt x="61" y="77"/>
                </a:lnTo>
                <a:lnTo>
                  <a:pt x="55" y="86"/>
                </a:lnTo>
                <a:lnTo>
                  <a:pt x="51" y="99"/>
                </a:lnTo>
                <a:lnTo>
                  <a:pt x="50" y="111"/>
                </a:lnTo>
                <a:lnTo>
                  <a:pt x="50" y="111"/>
                </a:lnTo>
                <a:lnTo>
                  <a:pt x="50" y="111"/>
                </a:lnTo>
                <a:lnTo>
                  <a:pt x="51" y="124"/>
                </a:lnTo>
                <a:lnTo>
                  <a:pt x="55" y="135"/>
                </a:lnTo>
                <a:lnTo>
                  <a:pt x="61" y="146"/>
                </a:lnTo>
                <a:lnTo>
                  <a:pt x="68" y="154"/>
                </a:lnTo>
                <a:lnTo>
                  <a:pt x="68" y="154"/>
                </a:lnTo>
                <a:lnTo>
                  <a:pt x="77" y="162"/>
                </a:lnTo>
                <a:lnTo>
                  <a:pt x="88" y="168"/>
                </a:lnTo>
                <a:lnTo>
                  <a:pt x="99" y="172"/>
                </a:lnTo>
                <a:lnTo>
                  <a:pt x="112" y="173"/>
                </a:lnTo>
                <a:lnTo>
                  <a:pt x="192" y="173"/>
                </a:lnTo>
                <a:lnTo>
                  <a:pt x="192" y="173"/>
                </a:lnTo>
                <a:lnTo>
                  <a:pt x="203" y="172"/>
                </a:lnTo>
                <a:lnTo>
                  <a:pt x="213" y="169"/>
                </a:lnTo>
                <a:lnTo>
                  <a:pt x="223" y="164"/>
                </a:lnTo>
                <a:lnTo>
                  <a:pt x="232" y="158"/>
                </a:lnTo>
                <a:lnTo>
                  <a:pt x="292" y="158"/>
                </a:lnTo>
                <a:lnTo>
                  <a:pt x="292" y="158"/>
                </a:lnTo>
                <a:lnTo>
                  <a:pt x="288" y="167"/>
                </a:lnTo>
                <a:lnTo>
                  <a:pt x="282" y="175"/>
                </a:lnTo>
                <a:lnTo>
                  <a:pt x="277" y="183"/>
                </a:lnTo>
                <a:lnTo>
                  <a:pt x="271" y="189"/>
                </a:lnTo>
                <a:lnTo>
                  <a:pt x="271" y="189"/>
                </a:lnTo>
                <a:lnTo>
                  <a:pt x="262" y="196"/>
                </a:lnTo>
                <a:lnTo>
                  <a:pt x="254" y="203"/>
                </a:lnTo>
                <a:lnTo>
                  <a:pt x="245" y="209"/>
                </a:lnTo>
                <a:lnTo>
                  <a:pt x="235" y="214"/>
                </a:lnTo>
                <a:lnTo>
                  <a:pt x="225" y="217"/>
                </a:lnTo>
                <a:lnTo>
                  <a:pt x="214" y="220"/>
                </a:lnTo>
                <a:lnTo>
                  <a:pt x="203" y="221"/>
                </a:lnTo>
                <a:lnTo>
                  <a:pt x="192" y="222"/>
                </a:lnTo>
                <a:lnTo>
                  <a:pt x="112" y="222"/>
                </a:lnTo>
                <a:lnTo>
                  <a:pt x="112" y="222"/>
                </a:lnTo>
                <a:lnTo>
                  <a:pt x="100" y="221"/>
                </a:lnTo>
                <a:lnTo>
                  <a:pt x="89" y="220"/>
                </a:lnTo>
                <a:lnTo>
                  <a:pt x="78" y="217"/>
                </a:lnTo>
                <a:lnTo>
                  <a:pt x="68" y="214"/>
                </a:lnTo>
                <a:lnTo>
                  <a:pt x="58" y="209"/>
                </a:lnTo>
                <a:lnTo>
                  <a:pt x="50" y="203"/>
                </a:lnTo>
                <a:lnTo>
                  <a:pt x="41" y="196"/>
                </a:lnTo>
                <a:lnTo>
                  <a:pt x="34" y="189"/>
                </a:lnTo>
                <a:lnTo>
                  <a:pt x="34" y="189"/>
                </a:lnTo>
                <a:lnTo>
                  <a:pt x="26" y="182"/>
                </a:lnTo>
                <a:lnTo>
                  <a:pt x="20" y="173"/>
                </a:lnTo>
                <a:lnTo>
                  <a:pt x="14" y="164"/>
                </a:lnTo>
                <a:lnTo>
                  <a:pt x="9" y="154"/>
                </a:lnTo>
                <a:lnTo>
                  <a:pt x="5" y="143"/>
                </a:lnTo>
                <a:lnTo>
                  <a:pt x="3" y="133"/>
                </a:lnTo>
                <a:lnTo>
                  <a:pt x="2" y="122"/>
                </a:lnTo>
                <a:lnTo>
                  <a:pt x="0" y="111"/>
                </a:lnTo>
                <a:lnTo>
                  <a:pt x="0" y="111"/>
                </a:lnTo>
                <a:lnTo>
                  <a:pt x="0" y="111"/>
                </a:lnTo>
                <a:lnTo>
                  <a:pt x="2" y="100"/>
                </a:lnTo>
                <a:lnTo>
                  <a:pt x="3" y="89"/>
                </a:lnTo>
                <a:lnTo>
                  <a:pt x="5" y="78"/>
                </a:lnTo>
                <a:lnTo>
                  <a:pt x="9" y="68"/>
                </a:lnTo>
                <a:lnTo>
                  <a:pt x="14" y="58"/>
                </a:lnTo>
                <a:lnTo>
                  <a:pt x="20" y="49"/>
                </a:lnTo>
                <a:lnTo>
                  <a:pt x="26" y="41"/>
                </a:lnTo>
                <a:lnTo>
                  <a:pt x="34" y="32"/>
                </a:lnTo>
                <a:lnTo>
                  <a:pt x="34" y="32"/>
                </a:lnTo>
                <a:lnTo>
                  <a:pt x="41" y="26"/>
                </a:lnTo>
                <a:lnTo>
                  <a:pt x="50" y="18"/>
                </a:lnTo>
                <a:lnTo>
                  <a:pt x="58" y="13"/>
                </a:lnTo>
                <a:lnTo>
                  <a:pt x="68" y="9"/>
                </a:lnTo>
                <a:lnTo>
                  <a:pt x="78" y="5"/>
                </a:lnTo>
                <a:lnTo>
                  <a:pt x="89" y="2"/>
                </a:lnTo>
                <a:lnTo>
                  <a:pt x="100" y="0"/>
                </a:lnTo>
                <a:lnTo>
                  <a:pt x="112" y="0"/>
                </a:lnTo>
                <a:lnTo>
                  <a:pt x="112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3" name="Freeform 20"/>
          <p:cNvSpPr/>
          <p:nvPr/>
        </p:nvSpPr>
        <p:spPr bwMode="auto">
          <a:xfrm>
            <a:off x="2608580" y="5883275"/>
            <a:ext cx="310515" cy="201930"/>
          </a:xfrm>
          <a:custGeom>
            <a:avLst/>
            <a:gdLst/>
            <a:ahLst/>
            <a:cxnLst>
              <a:cxn ang="0">
                <a:pos x="181" y="0"/>
              </a:cxn>
              <a:cxn ang="0">
                <a:pos x="192" y="0"/>
              </a:cxn>
              <a:cxn ang="0">
                <a:pos x="213" y="5"/>
              </a:cxn>
              <a:cxn ang="0">
                <a:pos x="234" y="13"/>
              </a:cxn>
              <a:cxn ang="0">
                <a:pos x="251" y="26"/>
              </a:cxn>
              <a:cxn ang="0">
                <a:pos x="258" y="32"/>
              </a:cxn>
              <a:cxn ang="0">
                <a:pos x="272" y="49"/>
              </a:cxn>
              <a:cxn ang="0">
                <a:pos x="283" y="68"/>
              </a:cxn>
              <a:cxn ang="0">
                <a:pos x="289" y="89"/>
              </a:cxn>
              <a:cxn ang="0">
                <a:pos x="292" y="111"/>
              </a:cxn>
              <a:cxn ang="0">
                <a:pos x="292" y="111"/>
              </a:cxn>
              <a:cxn ang="0">
                <a:pos x="289" y="133"/>
              </a:cxn>
              <a:cxn ang="0">
                <a:pos x="283" y="154"/>
              </a:cxn>
              <a:cxn ang="0">
                <a:pos x="272" y="173"/>
              </a:cxn>
              <a:cxn ang="0">
                <a:pos x="258" y="189"/>
              </a:cxn>
              <a:cxn ang="0">
                <a:pos x="251" y="196"/>
              </a:cxn>
              <a:cxn ang="0">
                <a:pos x="234" y="209"/>
              </a:cxn>
              <a:cxn ang="0">
                <a:pos x="213" y="217"/>
              </a:cxn>
              <a:cxn ang="0">
                <a:pos x="192" y="221"/>
              </a:cxn>
              <a:cxn ang="0">
                <a:pos x="100" y="222"/>
              </a:cxn>
              <a:cxn ang="0">
                <a:pos x="89" y="221"/>
              </a:cxn>
              <a:cxn ang="0">
                <a:pos x="67" y="217"/>
              </a:cxn>
              <a:cxn ang="0">
                <a:pos x="47" y="209"/>
              </a:cxn>
              <a:cxn ang="0">
                <a:pos x="30" y="196"/>
              </a:cxn>
              <a:cxn ang="0">
                <a:pos x="21" y="189"/>
              </a:cxn>
              <a:cxn ang="0">
                <a:pos x="9" y="175"/>
              </a:cxn>
              <a:cxn ang="0">
                <a:pos x="0" y="158"/>
              </a:cxn>
              <a:cxn ang="0">
                <a:pos x="61" y="158"/>
              </a:cxn>
              <a:cxn ang="0">
                <a:pos x="79" y="169"/>
              </a:cxn>
              <a:cxn ang="0">
                <a:pos x="100" y="173"/>
              </a:cxn>
              <a:cxn ang="0">
                <a:pos x="181" y="173"/>
              </a:cxn>
              <a:cxn ang="0">
                <a:pos x="204" y="168"/>
              </a:cxn>
              <a:cxn ang="0">
                <a:pos x="224" y="154"/>
              </a:cxn>
              <a:cxn ang="0">
                <a:pos x="231" y="146"/>
              </a:cxn>
              <a:cxn ang="0">
                <a:pos x="241" y="124"/>
              </a:cxn>
              <a:cxn ang="0">
                <a:pos x="242" y="111"/>
              </a:cxn>
              <a:cxn ang="0">
                <a:pos x="241" y="99"/>
              </a:cxn>
              <a:cxn ang="0">
                <a:pos x="231" y="77"/>
              </a:cxn>
              <a:cxn ang="0">
                <a:pos x="224" y="68"/>
              </a:cxn>
              <a:cxn ang="0">
                <a:pos x="204" y="54"/>
              </a:cxn>
              <a:cxn ang="0">
                <a:pos x="181" y="49"/>
              </a:cxn>
              <a:cxn ang="0">
                <a:pos x="100" y="49"/>
              </a:cxn>
              <a:cxn ang="0">
                <a:pos x="79" y="53"/>
              </a:cxn>
              <a:cxn ang="0">
                <a:pos x="61" y="63"/>
              </a:cxn>
              <a:cxn ang="0">
                <a:pos x="0" y="63"/>
              </a:cxn>
              <a:cxn ang="0">
                <a:pos x="9" y="47"/>
              </a:cxn>
              <a:cxn ang="0">
                <a:pos x="21" y="32"/>
              </a:cxn>
              <a:cxn ang="0">
                <a:pos x="30" y="26"/>
              </a:cxn>
              <a:cxn ang="0">
                <a:pos x="47" y="13"/>
              </a:cxn>
              <a:cxn ang="0">
                <a:pos x="67" y="5"/>
              </a:cxn>
              <a:cxn ang="0">
                <a:pos x="89" y="0"/>
              </a:cxn>
              <a:cxn ang="0">
                <a:pos x="100" y="0"/>
              </a:cxn>
            </a:cxnLst>
            <a:rect l="0" t="0" r="r" b="b"/>
            <a:pathLst>
              <a:path w="292" h="222">
                <a:moveTo>
                  <a:pt x="100" y="0"/>
                </a:moveTo>
                <a:lnTo>
                  <a:pt x="181" y="0"/>
                </a:lnTo>
                <a:lnTo>
                  <a:pt x="181" y="0"/>
                </a:lnTo>
                <a:lnTo>
                  <a:pt x="192" y="0"/>
                </a:lnTo>
                <a:lnTo>
                  <a:pt x="203" y="2"/>
                </a:lnTo>
                <a:lnTo>
                  <a:pt x="213" y="5"/>
                </a:lnTo>
                <a:lnTo>
                  <a:pt x="224" y="9"/>
                </a:lnTo>
                <a:lnTo>
                  <a:pt x="234" y="13"/>
                </a:lnTo>
                <a:lnTo>
                  <a:pt x="242" y="18"/>
                </a:lnTo>
                <a:lnTo>
                  <a:pt x="251" y="26"/>
                </a:lnTo>
                <a:lnTo>
                  <a:pt x="258" y="32"/>
                </a:lnTo>
                <a:lnTo>
                  <a:pt x="258" y="32"/>
                </a:lnTo>
                <a:lnTo>
                  <a:pt x="266" y="41"/>
                </a:lnTo>
                <a:lnTo>
                  <a:pt x="272" y="49"/>
                </a:lnTo>
                <a:lnTo>
                  <a:pt x="278" y="58"/>
                </a:lnTo>
                <a:lnTo>
                  <a:pt x="283" y="68"/>
                </a:lnTo>
                <a:lnTo>
                  <a:pt x="287" y="78"/>
                </a:lnTo>
                <a:lnTo>
                  <a:pt x="289" y="89"/>
                </a:lnTo>
                <a:lnTo>
                  <a:pt x="291" y="100"/>
                </a:lnTo>
                <a:lnTo>
                  <a:pt x="292" y="111"/>
                </a:lnTo>
                <a:lnTo>
                  <a:pt x="292" y="111"/>
                </a:lnTo>
                <a:lnTo>
                  <a:pt x="292" y="111"/>
                </a:lnTo>
                <a:lnTo>
                  <a:pt x="291" y="122"/>
                </a:lnTo>
                <a:lnTo>
                  <a:pt x="289" y="133"/>
                </a:lnTo>
                <a:lnTo>
                  <a:pt x="287" y="143"/>
                </a:lnTo>
                <a:lnTo>
                  <a:pt x="283" y="154"/>
                </a:lnTo>
                <a:lnTo>
                  <a:pt x="278" y="164"/>
                </a:lnTo>
                <a:lnTo>
                  <a:pt x="272" y="173"/>
                </a:lnTo>
                <a:lnTo>
                  <a:pt x="266" y="182"/>
                </a:lnTo>
                <a:lnTo>
                  <a:pt x="258" y="189"/>
                </a:lnTo>
                <a:lnTo>
                  <a:pt x="258" y="189"/>
                </a:lnTo>
                <a:lnTo>
                  <a:pt x="251" y="196"/>
                </a:lnTo>
                <a:lnTo>
                  <a:pt x="242" y="203"/>
                </a:lnTo>
                <a:lnTo>
                  <a:pt x="234" y="209"/>
                </a:lnTo>
                <a:lnTo>
                  <a:pt x="224" y="214"/>
                </a:lnTo>
                <a:lnTo>
                  <a:pt x="213" y="217"/>
                </a:lnTo>
                <a:lnTo>
                  <a:pt x="203" y="220"/>
                </a:lnTo>
                <a:lnTo>
                  <a:pt x="192" y="221"/>
                </a:lnTo>
                <a:lnTo>
                  <a:pt x="181" y="222"/>
                </a:lnTo>
                <a:lnTo>
                  <a:pt x="100" y="222"/>
                </a:lnTo>
                <a:lnTo>
                  <a:pt x="100" y="222"/>
                </a:lnTo>
                <a:lnTo>
                  <a:pt x="89" y="221"/>
                </a:lnTo>
                <a:lnTo>
                  <a:pt x="78" y="220"/>
                </a:lnTo>
                <a:lnTo>
                  <a:pt x="67" y="217"/>
                </a:lnTo>
                <a:lnTo>
                  <a:pt x="57" y="214"/>
                </a:lnTo>
                <a:lnTo>
                  <a:pt x="47" y="209"/>
                </a:lnTo>
                <a:lnTo>
                  <a:pt x="38" y="203"/>
                </a:lnTo>
                <a:lnTo>
                  <a:pt x="30" y="196"/>
                </a:lnTo>
                <a:lnTo>
                  <a:pt x="21" y="189"/>
                </a:lnTo>
                <a:lnTo>
                  <a:pt x="21" y="189"/>
                </a:lnTo>
                <a:lnTo>
                  <a:pt x="15" y="183"/>
                </a:lnTo>
                <a:lnTo>
                  <a:pt x="9" y="175"/>
                </a:lnTo>
                <a:lnTo>
                  <a:pt x="4" y="167"/>
                </a:lnTo>
                <a:lnTo>
                  <a:pt x="0" y="158"/>
                </a:lnTo>
                <a:lnTo>
                  <a:pt x="61" y="158"/>
                </a:lnTo>
                <a:lnTo>
                  <a:pt x="61" y="158"/>
                </a:lnTo>
                <a:lnTo>
                  <a:pt x="69" y="164"/>
                </a:lnTo>
                <a:lnTo>
                  <a:pt x="79" y="169"/>
                </a:lnTo>
                <a:lnTo>
                  <a:pt x="89" y="172"/>
                </a:lnTo>
                <a:lnTo>
                  <a:pt x="100" y="173"/>
                </a:lnTo>
                <a:lnTo>
                  <a:pt x="181" y="173"/>
                </a:lnTo>
                <a:lnTo>
                  <a:pt x="181" y="173"/>
                </a:lnTo>
                <a:lnTo>
                  <a:pt x="193" y="172"/>
                </a:lnTo>
                <a:lnTo>
                  <a:pt x="204" y="168"/>
                </a:lnTo>
                <a:lnTo>
                  <a:pt x="215" y="162"/>
                </a:lnTo>
                <a:lnTo>
                  <a:pt x="224" y="154"/>
                </a:lnTo>
                <a:lnTo>
                  <a:pt x="224" y="154"/>
                </a:lnTo>
                <a:lnTo>
                  <a:pt x="231" y="146"/>
                </a:lnTo>
                <a:lnTo>
                  <a:pt x="237" y="135"/>
                </a:lnTo>
                <a:lnTo>
                  <a:pt x="241" y="124"/>
                </a:lnTo>
                <a:lnTo>
                  <a:pt x="242" y="111"/>
                </a:lnTo>
                <a:lnTo>
                  <a:pt x="242" y="111"/>
                </a:lnTo>
                <a:lnTo>
                  <a:pt x="242" y="111"/>
                </a:lnTo>
                <a:lnTo>
                  <a:pt x="241" y="99"/>
                </a:lnTo>
                <a:lnTo>
                  <a:pt x="237" y="86"/>
                </a:lnTo>
                <a:lnTo>
                  <a:pt x="231" y="77"/>
                </a:lnTo>
                <a:lnTo>
                  <a:pt x="224" y="68"/>
                </a:lnTo>
                <a:lnTo>
                  <a:pt x="224" y="68"/>
                </a:lnTo>
                <a:lnTo>
                  <a:pt x="215" y="60"/>
                </a:lnTo>
                <a:lnTo>
                  <a:pt x="204" y="54"/>
                </a:lnTo>
                <a:lnTo>
                  <a:pt x="193" y="51"/>
                </a:lnTo>
                <a:lnTo>
                  <a:pt x="181" y="49"/>
                </a:lnTo>
                <a:lnTo>
                  <a:pt x="100" y="49"/>
                </a:lnTo>
                <a:lnTo>
                  <a:pt x="100" y="49"/>
                </a:lnTo>
                <a:lnTo>
                  <a:pt x="89" y="51"/>
                </a:lnTo>
                <a:lnTo>
                  <a:pt x="79" y="53"/>
                </a:lnTo>
                <a:lnTo>
                  <a:pt x="69" y="58"/>
                </a:lnTo>
                <a:lnTo>
                  <a:pt x="61" y="63"/>
                </a:lnTo>
                <a:lnTo>
                  <a:pt x="0" y="63"/>
                </a:lnTo>
                <a:lnTo>
                  <a:pt x="0" y="63"/>
                </a:lnTo>
                <a:lnTo>
                  <a:pt x="4" y="56"/>
                </a:lnTo>
                <a:lnTo>
                  <a:pt x="9" y="47"/>
                </a:lnTo>
                <a:lnTo>
                  <a:pt x="15" y="39"/>
                </a:lnTo>
                <a:lnTo>
                  <a:pt x="21" y="32"/>
                </a:lnTo>
                <a:lnTo>
                  <a:pt x="21" y="32"/>
                </a:lnTo>
                <a:lnTo>
                  <a:pt x="30" y="26"/>
                </a:lnTo>
                <a:lnTo>
                  <a:pt x="38" y="18"/>
                </a:lnTo>
                <a:lnTo>
                  <a:pt x="47" y="13"/>
                </a:lnTo>
                <a:lnTo>
                  <a:pt x="57" y="9"/>
                </a:lnTo>
                <a:lnTo>
                  <a:pt x="67" y="5"/>
                </a:lnTo>
                <a:lnTo>
                  <a:pt x="78" y="2"/>
                </a:lnTo>
                <a:lnTo>
                  <a:pt x="89" y="0"/>
                </a:lnTo>
                <a:lnTo>
                  <a:pt x="100" y="0"/>
                </a:lnTo>
                <a:lnTo>
                  <a:pt x="10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p>
            <a:pPr fontAlgn="auto"/>
            <a:endParaRPr lang="en-US" strike="noStrike" noProof="1"/>
          </a:p>
        </p:txBody>
      </p:sp>
      <p:sp>
        <p:nvSpPr>
          <p:cNvPr id="145" name="AutoShape 7">
            <a:hlinkClick r:id="rId6" action="ppaction://hlinksldjump"/>
          </p:cNvPr>
          <p:cNvSpPr/>
          <p:nvPr/>
        </p:nvSpPr>
        <p:spPr bwMode="auto">
          <a:xfrm>
            <a:off x="8995410" y="3910965"/>
            <a:ext cx="485775" cy="532765"/>
          </a:xfrm>
          <a:custGeom>
            <a:avLst/>
            <a:gdLst>
              <a:gd name="connsiteX0" fmla="*/ 354097 w 510823"/>
              <a:gd name="connsiteY0" fmla="*/ 67390 h 606016"/>
              <a:gd name="connsiteX1" fmla="*/ 370962 w 510823"/>
              <a:gd name="connsiteY1" fmla="*/ 84214 h 606016"/>
              <a:gd name="connsiteX2" fmla="*/ 370962 w 510823"/>
              <a:gd name="connsiteY2" fmla="*/ 160013 h 606016"/>
              <a:gd name="connsiteX3" fmla="*/ 354097 w 510823"/>
              <a:gd name="connsiteY3" fmla="*/ 176837 h 606016"/>
              <a:gd name="connsiteX4" fmla="*/ 337232 w 510823"/>
              <a:gd name="connsiteY4" fmla="*/ 160013 h 606016"/>
              <a:gd name="connsiteX5" fmla="*/ 337232 w 510823"/>
              <a:gd name="connsiteY5" fmla="*/ 84214 h 606016"/>
              <a:gd name="connsiteX6" fmla="*/ 354097 w 510823"/>
              <a:gd name="connsiteY6" fmla="*/ 67390 h 606016"/>
              <a:gd name="connsiteX7" fmla="*/ 269666 w 510823"/>
              <a:gd name="connsiteY7" fmla="*/ 67390 h 606016"/>
              <a:gd name="connsiteX8" fmla="*/ 286496 w 510823"/>
              <a:gd name="connsiteY8" fmla="*/ 84214 h 606016"/>
              <a:gd name="connsiteX9" fmla="*/ 286496 w 510823"/>
              <a:gd name="connsiteY9" fmla="*/ 160013 h 606016"/>
              <a:gd name="connsiteX10" fmla="*/ 269666 w 510823"/>
              <a:gd name="connsiteY10" fmla="*/ 176837 h 606016"/>
              <a:gd name="connsiteX11" fmla="*/ 252836 w 510823"/>
              <a:gd name="connsiteY11" fmla="*/ 160013 h 606016"/>
              <a:gd name="connsiteX12" fmla="*/ 252836 w 510823"/>
              <a:gd name="connsiteY12" fmla="*/ 84214 h 606016"/>
              <a:gd name="connsiteX13" fmla="*/ 269666 w 510823"/>
              <a:gd name="connsiteY13" fmla="*/ 67390 h 606016"/>
              <a:gd name="connsiteX14" fmla="*/ 185296 w 510823"/>
              <a:gd name="connsiteY14" fmla="*/ 67390 h 606016"/>
              <a:gd name="connsiteX15" fmla="*/ 202151 w 510823"/>
              <a:gd name="connsiteY15" fmla="*/ 84214 h 606016"/>
              <a:gd name="connsiteX16" fmla="*/ 202151 w 510823"/>
              <a:gd name="connsiteY16" fmla="*/ 160013 h 606016"/>
              <a:gd name="connsiteX17" fmla="*/ 185296 w 510823"/>
              <a:gd name="connsiteY17" fmla="*/ 176837 h 606016"/>
              <a:gd name="connsiteX18" fmla="*/ 168440 w 510823"/>
              <a:gd name="connsiteY18" fmla="*/ 160013 h 606016"/>
              <a:gd name="connsiteX19" fmla="*/ 168440 w 510823"/>
              <a:gd name="connsiteY19" fmla="*/ 84214 h 606016"/>
              <a:gd name="connsiteX20" fmla="*/ 185296 w 510823"/>
              <a:gd name="connsiteY20" fmla="*/ 67390 h 606016"/>
              <a:gd name="connsiteX21" fmla="*/ 101085 w 510823"/>
              <a:gd name="connsiteY21" fmla="*/ 67390 h 606016"/>
              <a:gd name="connsiteX22" fmla="*/ 117915 w 510823"/>
              <a:gd name="connsiteY22" fmla="*/ 84214 h 606016"/>
              <a:gd name="connsiteX23" fmla="*/ 117915 w 510823"/>
              <a:gd name="connsiteY23" fmla="*/ 160013 h 606016"/>
              <a:gd name="connsiteX24" fmla="*/ 101085 w 510823"/>
              <a:gd name="connsiteY24" fmla="*/ 176837 h 606016"/>
              <a:gd name="connsiteX25" fmla="*/ 84255 w 510823"/>
              <a:gd name="connsiteY25" fmla="*/ 160013 h 606016"/>
              <a:gd name="connsiteX26" fmla="*/ 84255 w 510823"/>
              <a:gd name="connsiteY26" fmla="*/ 84214 h 606016"/>
              <a:gd name="connsiteX27" fmla="*/ 101085 w 510823"/>
              <a:gd name="connsiteY27" fmla="*/ 67390 h 606016"/>
              <a:gd name="connsiteX28" fmla="*/ 33696 w 510823"/>
              <a:gd name="connsiteY28" fmla="*/ 33648 h 606016"/>
              <a:gd name="connsiteX29" fmla="*/ 33696 w 510823"/>
              <a:gd name="connsiteY29" fmla="*/ 253521 h 606016"/>
              <a:gd name="connsiteX30" fmla="*/ 59058 w 510823"/>
              <a:gd name="connsiteY30" fmla="*/ 253521 h 606016"/>
              <a:gd name="connsiteX31" fmla="*/ 75907 w 510823"/>
              <a:gd name="connsiteY31" fmla="*/ 270345 h 606016"/>
              <a:gd name="connsiteX32" fmla="*/ 75907 w 510823"/>
              <a:gd name="connsiteY32" fmla="*/ 386322 h 606016"/>
              <a:gd name="connsiteX33" fmla="*/ 59058 w 510823"/>
              <a:gd name="connsiteY33" fmla="*/ 403146 h 606016"/>
              <a:gd name="connsiteX34" fmla="*/ 33696 w 510823"/>
              <a:gd name="connsiteY34" fmla="*/ 403146 h 606016"/>
              <a:gd name="connsiteX35" fmla="*/ 33696 w 510823"/>
              <a:gd name="connsiteY35" fmla="*/ 572458 h 606016"/>
              <a:gd name="connsiteX36" fmla="*/ 477127 w 510823"/>
              <a:gd name="connsiteY36" fmla="*/ 572458 h 606016"/>
              <a:gd name="connsiteX37" fmla="*/ 477127 w 510823"/>
              <a:gd name="connsiteY37" fmla="*/ 403146 h 606016"/>
              <a:gd name="connsiteX38" fmla="*/ 451765 w 510823"/>
              <a:gd name="connsiteY38" fmla="*/ 403146 h 606016"/>
              <a:gd name="connsiteX39" fmla="*/ 434917 w 510823"/>
              <a:gd name="connsiteY39" fmla="*/ 386322 h 606016"/>
              <a:gd name="connsiteX40" fmla="*/ 434917 w 510823"/>
              <a:gd name="connsiteY40" fmla="*/ 270345 h 606016"/>
              <a:gd name="connsiteX41" fmla="*/ 451765 w 510823"/>
              <a:gd name="connsiteY41" fmla="*/ 253521 h 606016"/>
              <a:gd name="connsiteX42" fmla="*/ 477127 w 510823"/>
              <a:gd name="connsiteY42" fmla="*/ 253521 h 606016"/>
              <a:gd name="connsiteX43" fmla="*/ 477127 w 510823"/>
              <a:gd name="connsiteY43" fmla="*/ 122420 h 606016"/>
              <a:gd name="connsiteX44" fmla="*/ 388225 w 510823"/>
              <a:gd name="connsiteY44" fmla="*/ 33648 h 606016"/>
              <a:gd name="connsiteX45" fmla="*/ 16848 w 510823"/>
              <a:gd name="connsiteY45" fmla="*/ 0 h 606016"/>
              <a:gd name="connsiteX46" fmla="*/ 395126 w 510823"/>
              <a:gd name="connsiteY46" fmla="*/ 0 h 606016"/>
              <a:gd name="connsiteX47" fmla="*/ 407135 w 510823"/>
              <a:gd name="connsiteY47" fmla="*/ 4922 h 606016"/>
              <a:gd name="connsiteX48" fmla="*/ 505804 w 510823"/>
              <a:gd name="connsiteY48" fmla="*/ 103538 h 606016"/>
              <a:gd name="connsiteX49" fmla="*/ 510733 w 510823"/>
              <a:gd name="connsiteY49" fmla="*/ 115530 h 606016"/>
              <a:gd name="connsiteX50" fmla="*/ 510733 w 510823"/>
              <a:gd name="connsiteY50" fmla="*/ 270345 h 606016"/>
              <a:gd name="connsiteX51" fmla="*/ 493885 w 510823"/>
              <a:gd name="connsiteY51" fmla="*/ 287169 h 606016"/>
              <a:gd name="connsiteX52" fmla="*/ 493885 w 510823"/>
              <a:gd name="connsiteY52" fmla="*/ 287348 h 606016"/>
              <a:gd name="connsiteX53" fmla="*/ 468613 w 510823"/>
              <a:gd name="connsiteY53" fmla="*/ 287348 h 606016"/>
              <a:gd name="connsiteX54" fmla="*/ 468613 w 510823"/>
              <a:gd name="connsiteY54" fmla="*/ 369498 h 606016"/>
              <a:gd name="connsiteX55" fmla="*/ 493975 w 510823"/>
              <a:gd name="connsiteY55" fmla="*/ 369498 h 606016"/>
              <a:gd name="connsiteX56" fmla="*/ 510823 w 510823"/>
              <a:gd name="connsiteY56" fmla="*/ 386322 h 606016"/>
              <a:gd name="connsiteX57" fmla="*/ 510823 w 510823"/>
              <a:gd name="connsiteY57" fmla="*/ 589192 h 606016"/>
              <a:gd name="connsiteX58" fmla="*/ 493975 w 510823"/>
              <a:gd name="connsiteY58" fmla="*/ 606016 h 606016"/>
              <a:gd name="connsiteX59" fmla="*/ 16848 w 510823"/>
              <a:gd name="connsiteY59" fmla="*/ 606016 h 606016"/>
              <a:gd name="connsiteX60" fmla="*/ 0 w 510823"/>
              <a:gd name="connsiteY60" fmla="*/ 589192 h 606016"/>
              <a:gd name="connsiteX61" fmla="*/ 0 w 510823"/>
              <a:gd name="connsiteY61" fmla="*/ 386233 h 606016"/>
              <a:gd name="connsiteX62" fmla="*/ 16848 w 510823"/>
              <a:gd name="connsiteY62" fmla="*/ 369409 h 606016"/>
              <a:gd name="connsiteX63" fmla="*/ 42210 w 510823"/>
              <a:gd name="connsiteY63" fmla="*/ 369409 h 606016"/>
              <a:gd name="connsiteX64" fmla="*/ 42210 w 510823"/>
              <a:gd name="connsiteY64" fmla="*/ 287169 h 606016"/>
              <a:gd name="connsiteX65" fmla="*/ 16848 w 510823"/>
              <a:gd name="connsiteY65" fmla="*/ 287169 h 606016"/>
              <a:gd name="connsiteX66" fmla="*/ 0 w 510823"/>
              <a:gd name="connsiteY66" fmla="*/ 270345 h 606016"/>
              <a:gd name="connsiteX67" fmla="*/ 0 w 510823"/>
              <a:gd name="connsiteY67" fmla="*/ 16824 h 606016"/>
              <a:gd name="connsiteX68" fmla="*/ 16848 w 510823"/>
              <a:gd name="connsiteY68" fmla="*/ 0 h 606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10823" h="606016">
                <a:moveTo>
                  <a:pt x="354097" y="67390"/>
                </a:moveTo>
                <a:cubicBezTo>
                  <a:pt x="363247" y="67390"/>
                  <a:pt x="370962" y="74907"/>
                  <a:pt x="370962" y="84214"/>
                </a:cubicBezTo>
                <a:lnTo>
                  <a:pt x="370962" y="160013"/>
                </a:lnTo>
                <a:cubicBezTo>
                  <a:pt x="370962" y="169320"/>
                  <a:pt x="363427" y="176837"/>
                  <a:pt x="354097" y="176837"/>
                </a:cubicBezTo>
                <a:cubicBezTo>
                  <a:pt x="344767" y="176837"/>
                  <a:pt x="337232" y="169320"/>
                  <a:pt x="337232" y="160013"/>
                </a:cubicBezTo>
                <a:lnTo>
                  <a:pt x="337232" y="84214"/>
                </a:lnTo>
                <a:cubicBezTo>
                  <a:pt x="337232" y="74907"/>
                  <a:pt x="344767" y="67390"/>
                  <a:pt x="354097" y="67390"/>
                </a:cubicBezTo>
                <a:close/>
                <a:moveTo>
                  <a:pt x="269666" y="67390"/>
                </a:moveTo>
                <a:cubicBezTo>
                  <a:pt x="278976" y="67390"/>
                  <a:pt x="286496" y="74907"/>
                  <a:pt x="286496" y="84214"/>
                </a:cubicBezTo>
                <a:lnTo>
                  <a:pt x="286496" y="160013"/>
                </a:lnTo>
                <a:cubicBezTo>
                  <a:pt x="286496" y="169320"/>
                  <a:pt x="278976" y="176837"/>
                  <a:pt x="269666" y="176837"/>
                </a:cubicBezTo>
                <a:cubicBezTo>
                  <a:pt x="260356" y="176837"/>
                  <a:pt x="252836" y="169320"/>
                  <a:pt x="252836" y="160013"/>
                </a:cubicBezTo>
                <a:lnTo>
                  <a:pt x="252836" y="84214"/>
                </a:lnTo>
                <a:cubicBezTo>
                  <a:pt x="252836" y="74907"/>
                  <a:pt x="260356" y="67390"/>
                  <a:pt x="269666" y="67390"/>
                </a:cubicBezTo>
                <a:close/>
                <a:moveTo>
                  <a:pt x="185296" y="67390"/>
                </a:moveTo>
                <a:cubicBezTo>
                  <a:pt x="194620" y="67390"/>
                  <a:pt x="202241" y="74907"/>
                  <a:pt x="202151" y="84214"/>
                </a:cubicBezTo>
                <a:lnTo>
                  <a:pt x="202151" y="160013"/>
                </a:lnTo>
                <a:cubicBezTo>
                  <a:pt x="202151" y="169320"/>
                  <a:pt x="194620" y="176837"/>
                  <a:pt x="185296" y="176837"/>
                </a:cubicBezTo>
                <a:cubicBezTo>
                  <a:pt x="175971" y="176837"/>
                  <a:pt x="168440" y="169320"/>
                  <a:pt x="168440" y="160013"/>
                </a:cubicBezTo>
                <a:lnTo>
                  <a:pt x="168440" y="84214"/>
                </a:lnTo>
                <a:cubicBezTo>
                  <a:pt x="168440" y="74907"/>
                  <a:pt x="175971" y="67390"/>
                  <a:pt x="185296" y="67390"/>
                </a:cubicBezTo>
                <a:close/>
                <a:moveTo>
                  <a:pt x="101085" y="67390"/>
                </a:moveTo>
                <a:cubicBezTo>
                  <a:pt x="110395" y="67390"/>
                  <a:pt x="117915" y="74907"/>
                  <a:pt x="117915" y="84214"/>
                </a:cubicBezTo>
                <a:lnTo>
                  <a:pt x="117915" y="160013"/>
                </a:lnTo>
                <a:cubicBezTo>
                  <a:pt x="117915" y="169320"/>
                  <a:pt x="110395" y="176837"/>
                  <a:pt x="101085" y="176837"/>
                </a:cubicBezTo>
                <a:cubicBezTo>
                  <a:pt x="91775" y="176837"/>
                  <a:pt x="84255" y="169320"/>
                  <a:pt x="84255" y="160013"/>
                </a:cubicBezTo>
                <a:lnTo>
                  <a:pt x="84255" y="84214"/>
                </a:lnTo>
                <a:cubicBezTo>
                  <a:pt x="84255" y="74907"/>
                  <a:pt x="91775" y="67390"/>
                  <a:pt x="101085" y="67390"/>
                </a:cubicBezTo>
                <a:close/>
                <a:moveTo>
                  <a:pt x="33696" y="33648"/>
                </a:moveTo>
                <a:lnTo>
                  <a:pt x="33696" y="253521"/>
                </a:lnTo>
                <a:lnTo>
                  <a:pt x="59058" y="253521"/>
                </a:lnTo>
                <a:cubicBezTo>
                  <a:pt x="68379" y="253521"/>
                  <a:pt x="75907" y="261038"/>
                  <a:pt x="75907" y="270345"/>
                </a:cubicBezTo>
                <a:lnTo>
                  <a:pt x="75907" y="386322"/>
                </a:lnTo>
                <a:cubicBezTo>
                  <a:pt x="75907" y="395629"/>
                  <a:pt x="68379" y="403146"/>
                  <a:pt x="59058" y="403146"/>
                </a:cubicBezTo>
                <a:lnTo>
                  <a:pt x="33696" y="403146"/>
                </a:lnTo>
                <a:lnTo>
                  <a:pt x="33696" y="572458"/>
                </a:lnTo>
                <a:lnTo>
                  <a:pt x="477127" y="572458"/>
                </a:lnTo>
                <a:lnTo>
                  <a:pt x="477127" y="403146"/>
                </a:lnTo>
                <a:lnTo>
                  <a:pt x="451765" y="403146"/>
                </a:lnTo>
                <a:cubicBezTo>
                  <a:pt x="442444" y="403146"/>
                  <a:pt x="434917" y="395629"/>
                  <a:pt x="434917" y="386322"/>
                </a:cubicBezTo>
                <a:lnTo>
                  <a:pt x="434917" y="270345"/>
                </a:lnTo>
                <a:cubicBezTo>
                  <a:pt x="434917" y="261038"/>
                  <a:pt x="442444" y="253521"/>
                  <a:pt x="451765" y="253521"/>
                </a:cubicBezTo>
                <a:lnTo>
                  <a:pt x="477127" y="253521"/>
                </a:lnTo>
                <a:lnTo>
                  <a:pt x="477127" y="122420"/>
                </a:lnTo>
                <a:lnTo>
                  <a:pt x="388225" y="33648"/>
                </a:lnTo>
                <a:close/>
                <a:moveTo>
                  <a:pt x="16848" y="0"/>
                </a:moveTo>
                <a:lnTo>
                  <a:pt x="395126" y="0"/>
                </a:lnTo>
                <a:cubicBezTo>
                  <a:pt x="399697" y="0"/>
                  <a:pt x="403998" y="1701"/>
                  <a:pt x="407135" y="4922"/>
                </a:cubicBezTo>
                <a:lnTo>
                  <a:pt x="505804" y="103538"/>
                </a:lnTo>
                <a:cubicBezTo>
                  <a:pt x="508941" y="106760"/>
                  <a:pt x="510733" y="111055"/>
                  <a:pt x="510733" y="115530"/>
                </a:cubicBezTo>
                <a:lnTo>
                  <a:pt x="510733" y="270345"/>
                </a:lnTo>
                <a:cubicBezTo>
                  <a:pt x="510733" y="279652"/>
                  <a:pt x="503205" y="287169"/>
                  <a:pt x="493885" y="287169"/>
                </a:cubicBezTo>
                <a:lnTo>
                  <a:pt x="493885" y="287348"/>
                </a:lnTo>
                <a:lnTo>
                  <a:pt x="468613" y="287348"/>
                </a:lnTo>
                <a:lnTo>
                  <a:pt x="468613" y="369498"/>
                </a:lnTo>
                <a:lnTo>
                  <a:pt x="493975" y="369498"/>
                </a:lnTo>
                <a:cubicBezTo>
                  <a:pt x="503295" y="369498"/>
                  <a:pt x="510823" y="377015"/>
                  <a:pt x="510823" y="386322"/>
                </a:cubicBezTo>
                <a:lnTo>
                  <a:pt x="510823" y="589192"/>
                </a:lnTo>
                <a:cubicBezTo>
                  <a:pt x="510823" y="598499"/>
                  <a:pt x="503295" y="606016"/>
                  <a:pt x="493975" y="606016"/>
                </a:cubicBezTo>
                <a:lnTo>
                  <a:pt x="16848" y="606016"/>
                </a:lnTo>
                <a:cubicBezTo>
                  <a:pt x="7528" y="606016"/>
                  <a:pt x="0" y="598499"/>
                  <a:pt x="0" y="589192"/>
                </a:cubicBezTo>
                <a:lnTo>
                  <a:pt x="0" y="386233"/>
                </a:lnTo>
                <a:cubicBezTo>
                  <a:pt x="0" y="376926"/>
                  <a:pt x="7528" y="369409"/>
                  <a:pt x="16848" y="369409"/>
                </a:cubicBezTo>
                <a:lnTo>
                  <a:pt x="42210" y="369409"/>
                </a:lnTo>
                <a:lnTo>
                  <a:pt x="42210" y="287169"/>
                </a:lnTo>
                <a:lnTo>
                  <a:pt x="16848" y="287169"/>
                </a:lnTo>
                <a:cubicBezTo>
                  <a:pt x="7528" y="287169"/>
                  <a:pt x="0" y="279652"/>
                  <a:pt x="0" y="270345"/>
                </a:cubicBezTo>
                <a:lnTo>
                  <a:pt x="0" y="16824"/>
                </a:lnTo>
                <a:cubicBezTo>
                  <a:pt x="0" y="7517"/>
                  <a:pt x="7528" y="0"/>
                  <a:pt x="168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 fontAlgn="auto"/>
            <a:endParaRPr lang="en-US" sz="3000" strike="noStrike" noProof="1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总体框架图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9" name="图片 38" descr="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6090" y="1043305"/>
            <a:ext cx="10717530" cy="5412740"/>
          </a:xfrm>
          <a:prstGeom prst="rect">
            <a:avLst/>
          </a:prstGeom>
          <a:effectLst>
            <a:outerShdw blurRad="50800" dist="50800" dir="300000" algn="ctr" rotWithShape="0">
              <a:srgbClr val="000000">
                <a:alpha val="43000"/>
              </a:srgbClr>
            </a:outerShdw>
            <a:softEdge rad="63500"/>
          </a:effectLst>
          <a:scene3d>
            <a:camera prst="orthographicFront"/>
            <a:lightRig rig="brightRoom" dir="t">
              <a:rot lat="0" lon="0" rev="0"/>
            </a:lightRig>
          </a:scene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通讯模块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43710" y="1556385"/>
            <a:ext cx="3222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通讯模块分为两个部分：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7415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0470" y="1484630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3710" y="238569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8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6490" y="2327910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" name="文本框 42"/>
          <p:cNvSpPr txBox="1"/>
          <p:nvPr/>
        </p:nvSpPr>
        <p:spPr>
          <a:xfrm>
            <a:off x="2218055" y="2421255"/>
            <a:ext cx="4013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主机爬虫和爬虫分节点</a:t>
            </a:r>
            <a:r>
              <a:rPr lang="en-US" altLang="zh-CN">
                <a:solidFill>
                  <a:schemeClr val="bg1"/>
                </a:solidFill>
              </a:rPr>
              <a:t>socket</a:t>
            </a:r>
            <a:r>
              <a:rPr lang="zh-CN" altLang="en-US">
                <a:solidFill>
                  <a:schemeClr val="bg1"/>
                </a:solidFill>
              </a:rPr>
              <a:t>协议通讯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089900" y="2385695"/>
            <a:ext cx="34563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主机和浏览器</a:t>
            </a:r>
            <a:r>
              <a:rPr lang="en-US" altLang="zh-CN">
                <a:solidFill>
                  <a:schemeClr val="bg1"/>
                </a:solidFill>
              </a:rPr>
              <a:t>websocket</a:t>
            </a:r>
            <a:r>
              <a:rPr lang="zh-CN" altLang="en-US">
                <a:solidFill>
                  <a:schemeClr val="bg1"/>
                </a:solidFill>
              </a:rPr>
              <a:t>通讯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56" name="图片 55" descr="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715" y="2905760"/>
            <a:ext cx="4671695" cy="281305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57" name="图片 56" descr="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7420" y="3152140"/>
            <a:ext cx="3949700" cy="1534795"/>
          </a:xfrm>
          <a:prstGeom prst="rect">
            <a:avLst/>
          </a:prstGeom>
          <a:effectLst>
            <a:softEdge rad="635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4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  <p:bldP spid="5" grpId="0"/>
      <p:bldP spid="43" grpId="0"/>
      <p:bldP spid="4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爬虫模块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812290" y="1377315"/>
            <a:ext cx="47231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爬虫模块自己搭建的框架，采用如下的技术：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40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9055" y="134175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17725" y="2058670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7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17725" y="3134360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8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17725" y="4560570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" name="文本框 42"/>
          <p:cNvSpPr txBox="1"/>
          <p:nvPr/>
        </p:nvSpPr>
        <p:spPr>
          <a:xfrm>
            <a:off x="2564765" y="4347845"/>
            <a:ext cx="84658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主要的函数和实现的功能如下：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pick_up_all_list_url()——&gt;</a:t>
            </a:r>
            <a:r>
              <a:rPr lang="zh-CN" altLang="en-US">
                <a:solidFill>
                  <a:schemeClr val="bg1"/>
                </a:solidFill>
              </a:rPr>
              <a:t>抽取商品列表页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pick_up_goods_url_in_lists()——&gt;</a:t>
            </a:r>
            <a:r>
              <a:rPr lang="zh-CN" altLang="en-US">
                <a:solidFill>
                  <a:schemeClr val="bg1"/>
                </a:solidFill>
              </a:rPr>
              <a:t>商品列表页中提取商品</a:t>
            </a:r>
            <a:r>
              <a:rPr lang="en-US" altLang="zh-CN">
                <a:solidFill>
                  <a:schemeClr val="bg1"/>
                </a:solidFill>
              </a:rPr>
              <a:t>URL</a:t>
            </a:r>
            <a:r>
              <a:rPr lang="zh-CN" altLang="en-US">
                <a:solidFill>
                  <a:schemeClr val="bg1"/>
                </a:solidFill>
              </a:rPr>
              <a:t>，实现自动翻页功能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pick_up_the_elements_and_store_in()——&gt;</a:t>
            </a:r>
            <a:r>
              <a:rPr lang="zh-CN" altLang="en-US">
                <a:solidFill>
                  <a:schemeClr val="bg1"/>
                </a:solidFill>
              </a:rPr>
              <a:t>负责抽取商品信息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627630" y="2094865"/>
            <a:ext cx="47231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BFS</a:t>
            </a:r>
            <a:r>
              <a:rPr lang="zh-CN" altLang="en-US">
                <a:solidFill>
                  <a:schemeClr val="bg1"/>
                </a:solidFill>
              </a:rPr>
              <a:t>遍历网络节点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564765" y="2814320"/>
            <a:ext cx="47231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使用的数据结构和对应的功能如下：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unrepeated_good_url ——&gt;</a:t>
            </a:r>
            <a:r>
              <a:rPr lang="zh-CN" altLang="en-US">
                <a:solidFill>
                  <a:schemeClr val="bg1"/>
                </a:solidFill>
              </a:rPr>
              <a:t>存放商品页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 unrepeated_list_url——&gt;</a:t>
            </a:r>
            <a:r>
              <a:rPr lang="zh-CN" altLang="en-US">
                <a:solidFill>
                  <a:schemeClr val="bg1"/>
                </a:solidFill>
              </a:rPr>
              <a:t>存放商品列表页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waiting_url——&gt;</a:t>
            </a:r>
            <a:r>
              <a:rPr lang="zh-CN" altLang="en-US">
                <a:solidFill>
                  <a:schemeClr val="bg1"/>
                </a:solidFill>
              </a:rPr>
              <a:t>其他网页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  <p:bldP spid="5" grpId="0"/>
      <p:bldP spid="43" grpId="0"/>
      <p:bldP spid="56" grpId="0"/>
      <p:bldP spid="5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65" y="367030"/>
            <a:ext cx="3394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Meiryo UI" panose="020B0604030504040204" pitchFamily="34" charset="-128"/>
              </a:rPr>
              <a:t>前端模块</a:t>
            </a:r>
            <a:endParaRPr lang="zh-CN" altLang="en-US" sz="48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Meiryo UI" panose="020B0604030504040204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-468567" y="2126236"/>
            <a:ext cx="5339280" cy="5354453"/>
            <a:chOff x="10383838" y="3214688"/>
            <a:chExt cx="558800" cy="560388"/>
          </a:xfrm>
        </p:grpSpPr>
        <p:sp>
          <p:nvSpPr>
            <p:cNvPr id="4" name="Freeform 151"/>
            <p:cNvSpPr/>
            <p:nvPr/>
          </p:nvSpPr>
          <p:spPr bwMode="auto">
            <a:xfrm>
              <a:off x="10741025" y="3571876"/>
              <a:ext cx="201613" cy="203200"/>
            </a:xfrm>
            <a:custGeom>
              <a:avLst/>
              <a:gdLst>
                <a:gd name="T0" fmla="*/ 0 w 54"/>
                <a:gd name="T1" fmla="*/ 9 h 54"/>
                <a:gd name="T2" fmla="*/ 6 w 54"/>
                <a:gd name="T3" fmla="*/ 20 h 54"/>
                <a:gd name="T4" fmla="*/ 39 w 54"/>
                <a:gd name="T5" fmla="*/ 51 h 54"/>
                <a:gd name="T6" fmla="*/ 50 w 54"/>
                <a:gd name="T7" fmla="*/ 51 h 54"/>
                <a:gd name="T8" fmla="*/ 51 w 54"/>
                <a:gd name="T9" fmla="*/ 40 h 54"/>
                <a:gd name="T10" fmla="*/ 19 w 54"/>
                <a:gd name="T11" fmla="*/ 7 h 54"/>
                <a:gd name="T12" fmla="*/ 9 w 54"/>
                <a:gd name="T13" fmla="*/ 1 h 54"/>
                <a:gd name="T14" fmla="*/ 2 w 54"/>
                <a:gd name="T15" fmla="*/ 2 h 54"/>
                <a:gd name="T16" fmla="*/ 0 w 54"/>
                <a:gd name="T17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0" y="9"/>
                  </a:moveTo>
                  <a:cubicBezTo>
                    <a:pt x="0" y="12"/>
                    <a:pt x="3" y="17"/>
                    <a:pt x="6" y="20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42" y="54"/>
                    <a:pt x="47" y="54"/>
                    <a:pt x="50" y="51"/>
                  </a:cubicBezTo>
                  <a:cubicBezTo>
                    <a:pt x="54" y="48"/>
                    <a:pt x="54" y="43"/>
                    <a:pt x="51" y="40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6" y="3"/>
                    <a:pt x="11" y="1"/>
                    <a:pt x="9" y="1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6"/>
                    <a:pt x="0" y="9"/>
                  </a:cubicBezTo>
                  <a:close/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Oval 152"/>
            <p:cNvSpPr>
              <a:spLocks noChangeArrowheads="1"/>
            </p:cNvSpPr>
            <p:nvPr/>
          </p:nvSpPr>
          <p:spPr bwMode="auto">
            <a:xfrm>
              <a:off x="10383838" y="3214688"/>
              <a:ext cx="368300" cy="371475"/>
            </a:xfrm>
            <a:prstGeom prst="ellipse">
              <a:avLst/>
            </a:pr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Freeform 153"/>
            <p:cNvSpPr/>
            <p:nvPr/>
          </p:nvSpPr>
          <p:spPr bwMode="auto">
            <a:xfrm>
              <a:off x="10567988" y="3286126"/>
              <a:ext cx="115888" cy="115888"/>
            </a:xfrm>
            <a:custGeom>
              <a:avLst/>
              <a:gdLst>
                <a:gd name="T0" fmla="*/ 0 w 31"/>
                <a:gd name="T1" fmla="*/ 0 h 31"/>
                <a:gd name="T2" fmla="*/ 31 w 3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cubicBezTo>
                    <a:pt x="17" y="0"/>
                    <a:pt x="31" y="14"/>
                    <a:pt x="31" y="31"/>
                  </a:cubicBezTo>
                </a:path>
              </a:pathLst>
            </a:custGeom>
            <a:noFill/>
            <a:ln w="76200" cap="rnd">
              <a:solidFill>
                <a:schemeClr val="bg1">
                  <a:alpha val="13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Freeform 154"/>
            <p:cNvSpPr/>
            <p:nvPr/>
          </p:nvSpPr>
          <p:spPr bwMode="auto">
            <a:xfrm>
              <a:off x="10724269" y="3558295"/>
              <a:ext cx="17463" cy="15875"/>
            </a:xfrm>
            <a:custGeom>
              <a:avLst/>
              <a:gdLst>
                <a:gd name="T0" fmla="*/ 11 w 11"/>
                <a:gd name="T1" fmla="*/ 10 h 10"/>
                <a:gd name="T2" fmla="*/ 0 w 11"/>
                <a:gd name="T3" fmla="*/ 0 h 10"/>
                <a:gd name="T4" fmla="*/ 11 w 11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10"/>
                  </a:moveTo>
                  <a:lnTo>
                    <a:pt x="0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rgbClr val="000000"/>
            </a:solidFill>
            <a:ln w="76200">
              <a:solidFill>
                <a:schemeClr val="bg1">
                  <a:alpha val="13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 rot="2700000">
            <a:off x="9632847" y="-54265"/>
            <a:ext cx="2129123" cy="1925888"/>
            <a:chOff x="6397625" y="1693863"/>
            <a:chExt cx="698500" cy="631825"/>
          </a:xfrm>
        </p:grpSpPr>
        <p:sp>
          <p:nvSpPr>
            <p:cNvPr id="181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2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30163" cap="rnd">
              <a:solidFill>
                <a:srgbClr val="07C6CE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3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4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5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6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7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8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89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0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1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92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rgbClr val="07C6CE"/>
            </a:solidFill>
            <a:ln w="9525">
              <a:solidFill>
                <a:srgbClr val="07C6CE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2760000">
            <a:off x="5101047" y="-491506"/>
            <a:ext cx="6721021" cy="6079469"/>
            <a:chOff x="6397625" y="1693863"/>
            <a:chExt cx="698500" cy="631825"/>
          </a:xfrm>
        </p:grpSpPr>
        <p:sp>
          <p:nvSpPr>
            <p:cNvPr id="10" name="Freeform 276"/>
            <p:cNvSpPr/>
            <p:nvPr/>
          </p:nvSpPr>
          <p:spPr bwMode="auto">
            <a:xfrm>
              <a:off x="6397625" y="1693863"/>
              <a:ext cx="698500" cy="631825"/>
            </a:xfrm>
            <a:custGeom>
              <a:avLst/>
              <a:gdLst>
                <a:gd name="T0" fmla="*/ 136 w 186"/>
                <a:gd name="T1" fmla="*/ 6 h 168"/>
                <a:gd name="T2" fmla="*/ 122 w 186"/>
                <a:gd name="T3" fmla="*/ 0 h 168"/>
                <a:gd name="T4" fmla="*/ 94 w 186"/>
                <a:gd name="T5" fmla="*/ 0 h 168"/>
                <a:gd name="T6" fmla="*/ 81 w 186"/>
                <a:gd name="T7" fmla="*/ 6 h 168"/>
                <a:gd name="T8" fmla="*/ 3 w 186"/>
                <a:gd name="T9" fmla="*/ 84 h 168"/>
                <a:gd name="T10" fmla="*/ 3 w 186"/>
                <a:gd name="T11" fmla="*/ 95 h 168"/>
                <a:gd name="T12" fmla="*/ 72 w 186"/>
                <a:gd name="T13" fmla="*/ 165 h 168"/>
                <a:gd name="T14" fmla="*/ 83 w 186"/>
                <a:gd name="T15" fmla="*/ 165 h 168"/>
                <a:gd name="T16" fmla="*/ 183 w 186"/>
                <a:gd name="T17" fmla="*/ 65 h 168"/>
                <a:gd name="T18" fmla="*/ 183 w 186"/>
                <a:gd name="T19" fmla="*/ 53 h 168"/>
                <a:gd name="T20" fmla="*/ 136 w 186"/>
                <a:gd name="T21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68">
                  <a:moveTo>
                    <a:pt x="136" y="6"/>
                  </a:moveTo>
                  <a:cubicBezTo>
                    <a:pt x="133" y="3"/>
                    <a:pt x="126" y="0"/>
                    <a:pt x="12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0"/>
                    <a:pt x="84" y="3"/>
                    <a:pt x="81" y="6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7"/>
                    <a:pt x="0" y="92"/>
                    <a:pt x="3" y="95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5" y="168"/>
                    <a:pt x="80" y="168"/>
                    <a:pt x="83" y="1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6" y="61"/>
                    <a:pt x="186" y="56"/>
                    <a:pt x="183" y="53"/>
                  </a:cubicBezTo>
                  <a:lnTo>
                    <a:pt x="136" y="6"/>
                  </a:lnTo>
                  <a:close/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1" name="Freeform 277"/>
            <p:cNvSpPr/>
            <p:nvPr/>
          </p:nvSpPr>
          <p:spPr bwMode="auto">
            <a:xfrm>
              <a:off x="6713538" y="1709738"/>
              <a:ext cx="179388" cy="82550"/>
            </a:xfrm>
            <a:custGeom>
              <a:avLst/>
              <a:gdLst>
                <a:gd name="T0" fmla="*/ 0 w 48"/>
                <a:gd name="T1" fmla="*/ 0 h 22"/>
                <a:gd name="T2" fmla="*/ 19 w 48"/>
                <a:gd name="T3" fmla="*/ 19 h 22"/>
                <a:gd name="T4" fmla="*/ 30 w 48"/>
                <a:gd name="T5" fmla="*/ 19 h 22"/>
                <a:gd name="T6" fmla="*/ 48 w 4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22">
                  <a:moveTo>
                    <a:pt x="0" y="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22"/>
                    <a:pt x="27" y="22"/>
                    <a:pt x="30" y="19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noFill/>
            <a:ln w="76200" cap="rnd" cmpd="sng">
              <a:solidFill>
                <a:schemeClr val="bg1">
                  <a:lumMod val="95000"/>
                  <a:alpha val="1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" name="Freeform 278"/>
            <p:cNvSpPr/>
            <p:nvPr/>
          </p:nvSpPr>
          <p:spPr bwMode="auto">
            <a:xfrm>
              <a:off x="6710363" y="18224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 dirty="0"/>
            </a:p>
          </p:txBody>
        </p:sp>
        <p:sp>
          <p:nvSpPr>
            <p:cNvPr id="45" name="Freeform 279"/>
            <p:cNvSpPr/>
            <p:nvPr/>
          </p:nvSpPr>
          <p:spPr bwMode="auto">
            <a:xfrm>
              <a:off x="6710363" y="1912938"/>
              <a:ext cx="74613" cy="74613"/>
            </a:xfrm>
            <a:custGeom>
              <a:avLst/>
              <a:gdLst>
                <a:gd name="T0" fmla="*/ 23 w 47"/>
                <a:gd name="T1" fmla="*/ 47 h 47"/>
                <a:gd name="T2" fmla="*/ 0 w 47"/>
                <a:gd name="T3" fmla="*/ 23 h 47"/>
                <a:gd name="T4" fmla="*/ 23 w 47"/>
                <a:gd name="T5" fmla="*/ 0 h 47"/>
                <a:gd name="T6" fmla="*/ 47 w 47"/>
                <a:gd name="T7" fmla="*/ 23 h 47"/>
                <a:gd name="T8" fmla="*/ 23 w 4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6" name="Freeform 280"/>
            <p:cNvSpPr/>
            <p:nvPr/>
          </p:nvSpPr>
          <p:spPr bwMode="auto">
            <a:xfrm>
              <a:off x="67960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7" name="Freeform 281"/>
            <p:cNvSpPr/>
            <p:nvPr/>
          </p:nvSpPr>
          <p:spPr bwMode="auto">
            <a:xfrm>
              <a:off x="6710363" y="1998663"/>
              <a:ext cx="74613" cy="79375"/>
            </a:xfrm>
            <a:custGeom>
              <a:avLst/>
              <a:gdLst>
                <a:gd name="T0" fmla="*/ 23 w 47"/>
                <a:gd name="T1" fmla="*/ 50 h 50"/>
                <a:gd name="T2" fmla="*/ 0 w 47"/>
                <a:gd name="T3" fmla="*/ 26 h 50"/>
                <a:gd name="T4" fmla="*/ 23 w 47"/>
                <a:gd name="T5" fmla="*/ 0 h 50"/>
                <a:gd name="T6" fmla="*/ 47 w 47"/>
                <a:gd name="T7" fmla="*/ 26 h 50"/>
                <a:gd name="T8" fmla="*/ 23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7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Freeform 282"/>
            <p:cNvSpPr/>
            <p:nvPr/>
          </p:nvSpPr>
          <p:spPr bwMode="auto">
            <a:xfrm>
              <a:off x="6796088" y="1912938"/>
              <a:ext cx="79375" cy="74613"/>
            </a:xfrm>
            <a:custGeom>
              <a:avLst/>
              <a:gdLst>
                <a:gd name="T0" fmla="*/ 26 w 50"/>
                <a:gd name="T1" fmla="*/ 47 h 47"/>
                <a:gd name="T2" fmla="*/ 0 w 50"/>
                <a:gd name="T3" fmla="*/ 23 h 47"/>
                <a:gd name="T4" fmla="*/ 26 w 50"/>
                <a:gd name="T5" fmla="*/ 0 h 47"/>
                <a:gd name="T6" fmla="*/ 50 w 50"/>
                <a:gd name="T7" fmla="*/ 23 h 47"/>
                <a:gd name="T8" fmla="*/ 26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26" y="47"/>
                  </a:moveTo>
                  <a:lnTo>
                    <a:pt x="0" y="23"/>
                  </a:lnTo>
                  <a:lnTo>
                    <a:pt x="26" y="0"/>
                  </a:lnTo>
                  <a:lnTo>
                    <a:pt x="50" y="23"/>
                  </a:lnTo>
                  <a:lnTo>
                    <a:pt x="26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9" name="Freeform 283"/>
            <p:cNvSpPr/>
            <p:nvPr/>
          </p:nvSpPr>
          <p:spPr bwMode="auto">
            <a:xfrm>
              <a:off x="6619875" y="1912938"/>
              <a:ext cx="77788" cy="74613"/>
            </a:xfrm>
            <a:custGeom>
              <a:avLst/>
              <a:gdLst>
                <a:gd name="T0" fmla="*/ 23 w 49"/>
                <a:gd name="T1" fmla="*/ 47 h 47"/>
                <a:gd name="T2" fmla="*/ 0 w 49"/>
                <a:gd name="T3" fmla="*/ 23 h 47"/>
                <a:gd name="T4" fmla="*/ 23 w 49"/>
                <a:gd name="T5" fmla="*/ 0 h 47"/>
                <a:gd name="T6" fmla="*/ 49 w 49"/>
                <a:gd name="T7" fmla="*/ 23 h 47"/>
                <a:gd name="T8" fmla="*/ 23 w 49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23" y="47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7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Freeform 284"/>
            <p:cNvSpPr/>
            <p:nvPr/>
          </p:nvSpPr>
          <p:spPr bwMode="auto">
            <a:xfrm>
              <a:off x="6619875" y="2089150"/>
              <a:ext cx="77788" cy="77788"/>
            </a:xfrm>
            <a:custGeom>
              <a:avLst/>
              <a:gdLst>
                <a:gd name="T0" fmla="*/ 23 w 49"/>
                <a:gd name="T1" fmla="*/ 49 h 49"/>
                <a:gd name="T2" fmla="*/ 0 w 49"/>
                <a:gd name="T3" fmla="*/ 23 h 49"/>
                <a:gd name="T4" fmla="*/ 23 w 49"/>
                <a:gd name="T5" fmla="*/ 0 h 49"/>
                <a:gd name="T6" fmla="*/ 49 w 49"/>
                <a:gd name="T7" fmla="*/ 23 h 49"/>
                <a:gd name="T8" fmla="*/ 23 w 49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9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1" name="Freeform 285"/>
            <p:cNvSpPr/>
            <p:nvPr/>
          </p:nvSpPr>
          <p:spPr bwMode="auto">
            <a:xfrm>
              <a:off x="6529388" y="1998663"/>
              <a:ext cx="79375" cy="79375"/>
            </a:xfrm>
            <a:custGeom>
              <a:avLst/>
              <a:gdLst>
                <a:gd name="T0" fmla="*/ 26 w 50"/>
                <a:gd name="T1" fmla="*/ 50 h 50"/>
                <a:gd name="T2" fmla="*/ 0 w 50"/>
                <a:gd name="T3" fmla="*/ 26 h 50"/>
                <a:gd name="T4" fmla="*/ 26 w 50"/>
                <a:gd name="T5" fmla="*/ 0 h 50"/>
                <a:gd name="T6" fmla="*/ 50 w 50"/>
                <a:gd name="T7" fmla="*/ 26 h 50"/>
                <a:gd name="T8" fmla="*/ 26 w 50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6" y="50"/>
                  </a:moveTo>
                  <a:lnTo>
                    <a:pt x="0" y="26"/>
                  </a:lnTo>
                  <a:lnTo>
                    <a:pt x="26" y="0"/>
                  </a:lnTo>
                  <a:lnTo>
                    <a:pt x="50" y="26"/>
                  </a:lnTo>
                  <a:lnTo>
                    <a:pt x="26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Freeform 286"/>
            <p:cNvSpPr/>
            <p:nvPr/>
          </p:nvSpPr>
          <p:spPr bwMode="auto">
            <a:xfrm>
              <a:off x="6710363" y="2089150"/>
              <a:ext cx="74613" cy="77788"/>
            </a:xfrm>
            <a:custGeom>
              <a:avLst/>
              <a:gdLst>
                <a:gd name="T0" fmla="*/ 23 w 47"/>
                <a:gd name="T1" fmla="*/ 49 h 49"/>
                <a:gd name="T2" fmla="*/ 0 w 47"/>
                <a:gd name="T3" fmla="*/ 23 h 49"/>
                <a:gd name="T4" fmla="*/ 23 w 47"/>
                <a:gd name="T5" fmla="*/ 0 h 49"/>
                <a:gd name="T6" fmla="*/ 47 w 47"/>
                <a:gd name="T7" fmla="*/ 23 h 49"/>
                <a:gd name="T8" fmla="*/ 23 w 47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23" y="49"/>
                  </a:moveTo>
                  <a:lnTo>
                    <a:pt x="0" y="23"/>
                  </a:lnTo>
                  <a:lnTo>
                    <a:pt x="23" y="0"/>
                  </a:lnTo>
                  <a:lnTo>
                    <a:pt x="47" y="23"/>
                  </a:lnTo>
                  <a:lnTo>
                    <a:pt x="23" y="49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3" name="Freeform 287"/>
            <p:cNvSpPr/>
            <p:nvPr/>
          </p:nvSpPr>
          <p:spPr bwMode="auto">
            <a:xfrm>
              <a:off x="6619875" y="1998663"/>
              <a:ext cx="77788" cy="79375"/>
            </a:xfrm>
            <a:custGeom>
              <a:avLst/>
              <a:gdLst>
                <a:gd name="T0" fmla="*/ 23 w 49"/>
                <a:gd name="T1" fmla="*/ 50 h 50"/>
                <a:gd name="T2" fmla="*/ 0 w 49"/>
                <a:gd name="T3" fmla="*/ 26 h 50"/>
                <a:gd name="T4" fmla="*/ 23 w 49"/>
                <a:gd name="T5" fmla="*/ 0 h 50"/>
                <a:gd name="T6" fmla="*/ 49 w 49"/>
                <a:gd name="T7" fmla="*/ 26 h 50"/>
                <a:gd name="T8" fmla="*/ 23 w 49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3" y="50"/>
                  </a:moveTo>
                  <a:lnTo>
                    <a:pt x="0" y="26"/>
                  </a:lnTo>
                  <a:lnTo>
                    <a:pt x="23" y="0"/>
                  </a:lnTo>
                  <a:lnTo>
                    <a:pt x="49" y="26"/>
                  </a:lnTo>
                  <a:lnTo>
                    <a:pt x="23" y="50"/>
                  </a:lnTo>
                  <a:close/>
                </a:path>
              </a:pathLst>
            </a:custGeom>
            <a:solidFill>
              <a:schemeClr val="bg1">
                <a:lumMod val="95000"/>
                <a:alpha val="9000"/>
              </a:schemeClr>
            </a:solidFill>
            <a:ln w="76200" cmpd="sng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3" name="Freeform 49"/>
          <p:cNvSpPr/>
          <p:nvPr/>
        </p:nvSpPr>
        <p:spPr>
          <a:xfrm>
            <a:off x="7527925" y="6860858"/>
            <a:ext cx="400050" cy="717550"/>
          </a:xfrm>
          <a:custGeom>
            <a:avLst/>
            <a:gdLst/>
            <a:ahLst/>
            <a:cxnLst>
              <a:cxn ang="0">
                <a:pos x="118448137" y="1139110625"/>
              </a:cxn>
              <a:cxn ang="0">
                <a:pos x="0" y="0"/>
              </a:cxn>
              <a:cxn ang="0">
                <a:pos x="635079375" y="861893437"/>
              </a:cxn>
              <a:cxn ang="0">
                <a:pos x="118448137" y="1139110625"/>
              </a:cxn>
            </a:cxnLst>
            <a:pathLst>
              <a:path w="252" h="452">
                <a:moveTo>
                  <a:pt x="47" y="452"/>
                </a:moveTo>
                <a:lnTo>
                  <a:pt x="0" y="0"/>
                </a:lnTo>
                <a:lnTo>
                  <a:pt x="252" y="342"/>
                </a:lnTo>
                <a:lnTo>
                  <a:pt x="47" y="45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4" name="Freeform 50"/>
          <p:cNvSpPr/>
          <p:nvPr/>
        </p:nvSpPr>
        <p:spPr>
          <a:xfrm>
            <a:off x="7527925" y="6860858"/>
            <a:ext cx="485775" cy="542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71167812" y="272176875"/>
              </a:cxn>
              <a:cxn ang="0">
                <a:pos x="635079375" y="861893437"/>
              </a:cxn>
              <a:cxn ang="0">
                <a:pos x="0" y="0"/>
              </a:cxn>
            </a:cxnLst>
            <a:pathLst>
              <a:path w="306" h="342">
                <a:moveTo>
                  <a:pt x="0" y="0"/>
                </a:moveTo>
                <a:lnTo>
                  <a:pt x="306" y="108"/>
                </a:lnTo>
                <a:lnTo>
                  <a:pt x="252" y="34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5" name="Freeform 51"/>
          <p:cNvSpPr/>
          <p:nvPr/>
        </p:nvSpPr>
        <p:spPr>
          <a:xfrm>
            <a:off x="7927975" y="5267325"/>
            <a:ext cx="1258888" cy="2062163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02418870" y="G0"/>
              </a:cxn>
              <a:cxn ang="0">
                <a:pos x="1998485493" y="G0"/>
              </a:cxn>
              <a:cxn ang="0">
                <a:pos x="0" y="0"/>
              </a:cxn>
            </a:cxnLst>
            <a:pathLst>
              <a:path w="793" h="1299">
                <a:moveTo>
                  <a:pt x="0" y="0"/>
                </a:moveTo>
                <a:lnTo>
                  <a:pt x="120" y="1299"/>
                </a:lnTo>
                <a:lnTo>
                  <a:pt x="793" y="11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6" name="Freeform 59"/>
          <p:cNvSpPr/>
          <p:nvPr/>
        </p:nvSpPr>
        <p:spPr>
          <a:xfrm>
            <a:off x="7927975" y="5267325"/>
            <a:ext cx="1519238" cy="1857375"/>
          </a:xfrm>
          <a:custGeom>
            <a:avLst/>
            <a:gdLst>
              <a:gd name="G0" fmla="val 0"/>
            </a:gdLst>
            <a:ahLst/>
            <a:cxnLst>
              <a:cxn ang="0">
                <a:pos x="G0" y="1887597825"/>
              </a:cxn>
              <a:cxn ang="0">
                <a:pos x="1998485357" y="G0"/>
              </a:cxn>
              <a:cxn ang="0">
                <a:pos x="0" y="0"/>
              </a:cxn>
              <a:cxn ang="0">
                <a:pos x="G0" y="1887597825"/>
              </a:cxn>
            </a:cxnLst>
            <a:pathLst>
              <a:path w="957" h="1170">
                <a:moveTo>
                  <a:pt x="957" y="749"/>
                </a:moveTo>
                <a:lnTo>
                  <a:pt x="793" y="1170"/>
                </a:lnTo>
                <a:lnTo>
                  <a:pt x="0" y="0"/>
                </a:lnTo>
                <a:lnTo>
                  <a:pt x="957" y="74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" name="Freeform 60"/>
          <p:cNvSpPr/>
          <p:nvPr/>
        </p:nvSpPr>
        <p:spPr>
          <a:xfrm>
            <a:off x="9447213" y="6456363"/>
            <a:ext cx="1000125" cy="1604962"/>
          </a:xfrm>
          <a:custGeom>
            <a:avLst/>
            <a:gdLst>
              <a:gd name="G0" fmla="val 0"/>
            </a:gdLst>
            <a:ahLst/>
            <a:cxnLst>
              <a:cxn ang="0">
                <a:pos x="1587698437" y="753525690"/>
              </a:cxn>
              <a:cxn ang="0">
                <a:pos x="47883762" y="G0"/>
              </a:cxn>
              <a:cxn ang="0">
                <a:pos x="0" y="0"/>
              </a:cxn>
              <a:cxn ang="0">
                <a:pos x="1587698437" y="753525690"/>
              </a:cxn>
            </a:cxnLst>
            <a:pathLst>
              <a:path w="630" h="1011">
                <a:moveTo>
                  <a:pt x="630" y="299"/>
                </a:moveTo>
                <a:lnTo>
                  <a:pt x="19" y="1011"/>
                </a:lnTo>
                <a:lnTo>
                  <a:pt x="0" y="0"/>
                </a:lnTo>
                <a:lnTo>
                  <a:pt x="630" y="29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8" name="Freeform 61"/>
          <p:cNvSpPr/>
          <p:nvPr/>
        </p:nvSpPr>
        <p:spPr>
          <a:xfrm>
            <a:off x="9447213" y="5068888"/>
            <a:ext cx="998537" cy="1860550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26610836" y="0"/>
              </a:cxn>
              <a:cxn ang="0">
                <a:pos x="1585176693" y="G0"/>
              </a:cxn>
              <a:cxn ang="0">
                <a:pos x="0" y="G0"/>
              </a:cxn>
            </a:cxnLst>
            <a:pathLst>
              <a:path w="629" h="1172">
                <a:moveTo>
                  <a:pt x="0" y="874"/>
                </a:moveTo>
                <a:lnTo>
                  <a:pt x="328" y="0"/>
                </a:lnTo>
                <a:lnTo>
                  <a:pt x="629" y="1172"/>
                </a:lnTo>
                <a:lnTo>
                  <a:pt x="0" y="874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9" name="Freeform 62"/>
          <p:cNvSpPr/>
          <p:nvPr/>
        </p:nvSpPr>
        <p:spPr>
          <a:xfrm>
            <a:off x="9967913" y="5068888"/>
            <a:ext cx="1524000" cy="2509837"/>
          </a:xfrm>
          <a:custGeom>
            <a:avLst/>
            <a:gdLst>
              <a:gd name="G0" fmla="val 0"/>
            </a:gdLst>
            <a:ahLst/>
            <a:cxnLst>
              <a:cxn ang="0">
                <a:pos x="761087187" y="G0"/>
              </a:cxn>
              <a:cxn ang="0">
                <a:pos x="758567825" y="G0"/>
              </a:cxn>
              <a:cxn ang="0">
                <a:pos x="0" y="0"/>
              </a:cxn>
              <a:cxn ang="0">
                <a:pos x="G0" y="G0"/>
              </a:cxn>
              <a:cxn ang="0">
                <a:pos x="761087187" y="G0"/>
              </a:cxn>
            </a:cxnLst>
            <a:pathLst>
              <a:path w="960" h="1581">
                <a:moveTo>
                  <a:pt x="302" y="1173"/>
                </a:moveTo>
                <a:lnTo>
                  <a:pt x="301" y="1172"/>
                </a:lnTo>
                <a:lnTo>
                  <a:pt x="0" y="0"/>
                </a:lnTo>
                <a:lnTo>
                  <a:pt x="960" y="1581"/>
                </a:lnTo>
                <a:lnTo>
                  <a:pt x="302" y="117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0" name="Freeform 63"/>
          <p:cNvSpPr/>
          <p:nvPr/>
        </p:nvSpPr>
        <p:spPr>
          <a:xfrm>
            <a:off x="9967913" y="5065713"/>
            <a:ext cx="2224087" cy="251301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5040311"/>
              </a:cxn>
              <a:cxn ang="0">
                <a:pos x="22680607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01" h="1583">
                <a:moveTo>
                  <a:pt x="1401" y="1273"/>
                </a:moveTo>
                <a:lnTo>
                  <a:pt x="960" y="1583"/>
                </a:lnTo>
                <a:lnTo>
                  <a:pt x="0" y="2"/>
                </a:lnTo>
                <a:lnTo>
                  <a:pt x="9" y="0"/>
                </a:lnTo>
                <a:lnTo>
                  <a:pt x="1401" y="907"/>
                </a:lnTo>
                <a:lnTo>
                  <a:pt x="1401" y="1273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1" name="Freeform 64"/>
          <p:cNvSpPr/>
          <p:nvPr/>
        </p:nvSpPr>
        <p:spPr>
          <a:xfrm>
            <a:off x="9982200" y="5065713"/>
            <a:ext cx="2209800" cy="1439862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02316340"/>
              </a:cxn>
              <a:cxn ang="0">
                <a:pos x="G0" y="G0"/>
              </a:cxn>
            </a:cxnLst>
            <a:pathLst>
              <a:path w="1392" h="907">
                <a:moveTo>
                  <a:pt x="1392" y="907"/>
                </a:moveTo>
                <a:lnTo>
                  <a:pt x="0" y="0"/>
                </a:lnTo>
                <a:lnTo>
                  <a:pt x="1392" y="239"/>
                </a:lnTo>
                <a:lnTo>
                  <a:pt x="1392" y="90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000">
                <a:schemeClr val="accent6">
                  <a:lumMod val="75000"/>
                </a:schemeClr>
              </a:gs>
              <a:gs pos="32000">
                <a:schemeClr val="bg1">
                  <a:lumMod val="50000"/>
                </a:schemeClr>
              </a:gs>
              <a:gs pos="58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Freeform 70"/>
          <p:cNvSpPr/>
          <p:nvPr/>
        </p:nvSpPr>
        <p:spPr>
          <a:xfrm>
            <a:off x="9186863" y="6456363"/>
            <a:ext cx="290512" cy="1606550"/>
          </a:xfrm>
          <a:custGeom>
            <a:avLst/>
            <a:gdLst>
              <a:gd name="G0" fmla="val 0"/>
            </a:gdLst>
            <a:ahLst/>
            <a:cxnLst>
              <a:cxn ang="0">
                <a:pos x="461187006" y="G0"/>
              </a:cxn>
              <a:cxn ang="0">
                <a:pos x="461187006" y="G0"/>
              </a:cxn>
              <a:cxn ang="0">
                <a:pos x="413304913" y="0"/>
              </a:cxn>
              <a:cxn ang="0">
                <a:pos x="0" y="1060986575"/>
              </a:cxn>
              <a:cxn ang="0">
                <a:pos x="461187006" y="G0"/>
              </a:cxn>
            </a:cxnLst>
            <a:pathLst>
              <a:path w="183" h="1012">
                <a:moveTo>
                  <a:pt x="183" y="1012"/>
                </a:moveTo>
                <a:lnTo>
                  <a:pt x="183" y="1011"/>
                </a:lnTo>
                <a:lnTo>
                  <a:pt x="164" y="0"/>
                </a:lnTo>
                <a:lnTo>
                  <a:pt x="0" y="421"/>
                </a:lnTo>
                <a:lnTo>
                  <a:pt x="183" y="1012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Freeform 73"/>
          <p:cNvSpPr/>
          <p:nvPr/>
        </p:nvSpPr>
        <p:spPr>
          <a:xfrm>
            <a:off x="7350443" y="6562408"/>
            <a:ext cx="415925" cy="782637"/>
          </a:xfrm>
          <a:custGeom>
            <a:avLst/>
            <a:gdLst/>
            <a:ahLst/>
            <a:cxnLst>
              <a:cxn ang="0">
                <a:pos x="123488450" y="1242435443"/>
              </a:cxn>
              <a:cxn ang="0">
                <a:pos x="0" y="0"/>
              </a:cxn>
              <a:cxn ang="0">
                <a:pos x="660280937" y="942537835"/>
              </a:cxn>
              <a:cxn ang="0">
                <a:pos x="123488450" y="1242435443"/>
              </a:cxn>
            </a:cxnLst>
            <a:pathLst>
              <a:path w="262" h="493">
                <a:moveTo>
                  <a:pt x="49" y="493"/>
                </a:moveTo>
                <a:lnTo>
                  <a:pt x="0" y="0"/>
                </a:lnTo>
                <a:lnTo>
                  <a:pt x="262" y="374"/>
                </a:lnTo>
                <a:lnTo>
                  <a:pt x="49" y="493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4" name="Freeform 74"/>
          <p:cNvSpPr/>
          <p:nvPr/>
        </p:nvSpPr>
        <p:spPr>
          <a:xfrm>
            <a:off x="7345998" y="6562408"/>
            <a:ext cx="504825" cy="5937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801409687" y="299899387"/>
              </a:cxn>
              <a:cxn ang="0">
                <a:pos x="660280937" y="942538437"/>
              </a:cxn>
              <a:cxn ang="0">
                <a:pos x="0" y="0"/>
              </a:cxn>
            </a:cxnLst>
            <a:pathLst>
              <a:path w="318" h="374">
                <a:moveTo>
                  <a:pt x="0" y="0"/>
                </a:moveTo>
                <a:lnTo>
                  <a:pt x="318" y="119"/>
                </a:lnTo>
                <a:lnTo>
                  <a:pt x="262" y="37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35000">
                <a:schemeClr val="accent6">
                  <a:lumMod val="50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" name="Freeform 75"/>
          <p:cNvSpPr/>
          <p:nvPr/>
        </p:nvSpPr>
        <p:spPr>
          <a:xfrm>
            <a:off x="7766050" y="4906963"/>
            <a:ext cx="1306513" cy="2249487"/>
          </a:xfrm>
          <a:custGeom>
            <a:avLst/>
            <a:gdLst>
              <a:gd name="G0" fmla="val 0"/>
            </a:gdLst>
            <a:ahLst/>
            <a:cxnLst>
              <a:cxn ang="0">
                <a:pos x="0" y="0"/>
              </a:cxn>
              <a:cxn ang="0">
                <a:pos x="315020445" y="G0"/>
              </a:cxn>
              <a:cxn ang="0">
                <a:pos x="2074090181" y="G0"/>
              </a:cxn>
              <a:cxn ang="0">
                <a:pos x="0" y="0"/>
              </a:cxn>
            </a:cxnLst>
            <a:pathLst>
              <a:path w="823" h="1417">
                <a:moveTo>
                  <a:pt x="0" y="0"/>
                </a:moveTo>
                <a:lnTo>
                  <a:pt x="125" y="1417"/>
                </a:lnTo>
                <a:lnTo>
                  <a:pt x="823" y="12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75000"/>
                </a:schemeClr>
              </a:gs>
              <a:gs pos="30000">
                <a:schemeClr val="accent6">
                  <a:lumMod val="50000"/>
                </a:schemeClr>
              </a:gs>
              <a:gs pos="74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6" name="Freeform 83"/>
          <p:cNvSpPr/>
          <p:nvPr/>
        </p:nvSpPr>
        <p:spPr>
          <a:xfrm>
            <a:off x="7766050" y="4906963"/>
            <a:ext cx="1577975" cy="2025650"/>
          </a:xfrm>
          <a:custGeom>
            <a:avLst/>
            <a:gdLst>
              <a:gd name="G0" fmla="val 0"/>
            </a:gdLst>
            <a:ahLst/>
            <a:cxnLst>
              <a:cxn ang="0">
                <a:pos x="G0" y="2056447500"/>
              </a:cxn>
              <a:cxn ang="0">
                <a:pos x="2074089387" y="G0"/>
              </a:cxn>
              <a:cxn ang="0">
                <a:pos x="0" y="0"/>
              </a:cxn>
              <a:cxn ang="0">
                <a:pos x="G0" y="2056447500"/>
              </a:cxn>
            </a:cxnLst>
            <a:pathLst>
              <a:path w="994" h="1276">
                <a:moveTo>
                  <a:pt x="994" y="816"/>
                </a:moveTo>
                <a:lnTo>
                  <a:pt x="823" y="1276"/>
                </a:lnTo>
                <a:lnTo>
                  <a:pt x="0" y="0"/>
                </a:lnTo>
                <a:lnTo>
                  <a:pt x="994" y="816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" name="Freeform 84"/>
          <p:cNvSpPr/>
          <p:nvPr/>
        </p:nvSpPr>
        <p:spPr>
          <a:xfrm>
            <a:off x="9344025" y="6202363"/>
            <a:ext cx="1036638" cy="1752600"/>
          </a:xfrm>
          <a:custGeom>
            <a:avLst/>
            <a:gdLst>
              <a:gd name="G0" fmla="val 0"/>
            </a:gdLst>
            <a:ahLst/>
            <a:cxnLst>
              <a:cxn ang="0">
                <a:pos x="1645663618" y="824091887"/>
              </a:cxn>
              <a:cxn ang="0">
                <a:pos x="50403149" y="G0"/>
              </a:cxn>
              <a:cxn ang="0">
                <a:pos x="0" y="0"/>
              </a:cxn>
              <a:cxn ang="0">
                <a:pos x="1645663618" y="824091887"/>
              </a:cxn>
            </a:cxnLst>
            <a:pathLst>
              <a:path w="653" h="1104">
                <a:moveTo>
                  <a:pt x="653" y="327"/>
                </a:moveTo>
                <a:lnTo>
                  <a:pt x="20" y="1104"/>
                </a:lnTo>
                <a:lnTo>
                  <a:pt x="0" y="0"/>
                </a:lnTo>
                <a:lnTo>
                  <a:pt x="653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12000">
                <a:schemeClr val="accent6">
                  <a:lumMod val="50000"/>
                </a:schemeClr>
              </a:gs>
              <a:gs pos="75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8" name="Freeform 85"/>
          <p:cNvSpPr/>
          <p:nvPr/>
        </p:nvSpPr>
        <p:spPr>
          <a:xfrm>
            <a:off x="9344025" y="4691380"/>
            <a:ext cx="1035050" cy="2027238"/>
          </a:xfrm>
          <a:custGeom>
            <a:avLst/>
            <a:gdLst>
              <a:gd name="G0" fmla="val 0"/>
            </a:gdLst>
            <a:ahLst/>
            <a:cxnLst>
              <a:cxn ang="0">
                <a:pos x="0" y="G0"/>
              </a:cxn>
              <a:cxn ang="0">
                <a:pos x="854333762" y="0"/>
              </a:cxn>
              <a:cxn ang="0">
                <a:pos x="1643141875" y="G0"/>
              </a:cxn>
              <a:cxn ang="0">
                <a:pos x="0" y="G0"/>
              </a:cxn>
            </a:cxnLst>
            <a:pathLst>
              <a:path w="652" h="1277">
                <a:moveTo>
                  <a:pt x="0" y="951"/>
                </a:moveTo>
                <a:lnTo>
                  <a:pt x="339" y="0"/>
                </a:lnTo>
                <a:lnTo>
                  <a:pt x="652" y="1277"/>
                </a:lnTo>
                <a:lnTo>
                  <a:pt x="0" y="95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9" name="Freeform 86"/>
          <p:cNvSpPr/>
          <p:nvPr/>
        </p:nvSpPr>
        <p:spPr>
          <a:xfrm>
            <a:off x="9882188" y="4691063"/>
            <a:ext cx="1582737" cy="2736850"/>
          </a:xfrm>
          <a:custGeom>
            <a:avLst/>
            <a:gdLst>
              <a:gd name="G0" fmla="val 0"/>
            </a:gdLst>
            <a:ahLst/>
            <a:cxnLst>
              <a:cxn ang="0">
                <a:pos x="791328812" y="G0"/>
              </a:cxn>
              <a:cxn ang="0">
                <a:pos x="788807863" y="G0"/>
              </a:cxn>
              <a:cxn ang="0">
                <a:pos x="0" y="2520950"/>
              </a:cxn>
              <a:cxn ang="0">
                <a:pos x="5040310" y="0"/>
              </a:cxn>
              <a:cxn ang="0">
                <a:pos x="G0" y="G0"/>
              </a:cxn>
              <a:cxn ang="0">
                <a:pos x="791328812" y="G0"/>
              </a:cxn>
            </a:cxnLst>
            <a:pathLst>
              <a:path w="997" h="1724">
                <a:moveTo>
                  <a:pt x="314" y="1279"/>
                </a:moveTo>
                <a:lnTo>
                  <a:pt x="313" y="1278"/>
                </a:lnTo>
                <a:lnTo>
                  <a:pt x="0" y="1"/>
                </a:lnTo>
                <a:lnTo>
                  <a:pt x="2" y="0"/>
                </a:lnTo>
                <a:lnTo>
                  <a:pt x="997" y="1724"/>
                </a:lnTo>
                <a:lnTo>
                  <a:pt x="314" y="1279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9000">
                <a:schemeClr val="accent6">
                  <a:lumMod val="50000"/>
                </a:schemeClr>
              </a:gs>
              <a:gs pos="61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" name="Freeform 87"/>
          <p:cNvSpPr/>
          <p:nvPr/>
        </p:nvSpPr>
        <p:spPr>
          <a:xfrm>
            <a:off x="9885363" y="4686300"/>
            <a:ext cx="2306637" cy="2741613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G0" y="G0"/>
              </a:cxn>
              <a:cxn ang="0">
                <a:pos x="0" y="7561263"/>
              </a:cxn>
              <a:cxn ang="0">
                <a:pos x="20161245" y="0"/>
              </a:cxn>
              <a:cxn ang="0">
                <a:pos x="G0" y="G0"/>
              </a:cxn>
              <a:cxn ang="0">
                <a:pos x="G0" y="G0"/>
              </a:cxn>
            </a:cxnLst>
            <a:pathLst>
              <a:path w="1453" h="1727">
                <a:moveTo>
                  <a:pt x="1453" y="1389"/>
                </a:moveTo>
                <a:lnTo>
                  <a:pt x="995" y="1727"/>
                </a:lnTo>
                <a:lnTo>
                  <a:pt x="0" y="3"/>
                </a:lnTo>
                <a:lnTo>
                  <a:pt x="8" y="0"/>
                </a:lnTo>
                <a:lnTo>
                  <a:pt x="1453" y="989"/>
                </a:lnTo>
                <a:lnTo>
                  <a:pt x="1453" y="1389"/>
                </a:lnTo>
                <a:close/>
              </a:path>
            </a:pathLst>
          </a:custGeom>
          <a:solidFill>
            <a:srgbClr val="3B3B3B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1" name="Freeform 88"/>
          <p:cNvSpPr/>
          <p:nvPr/>
        </p:nvSpPr>
        <p:spPr>
          <a:xfrm>
            <a:off x="9898063" y="4686300"/>
            <a:ext cx="2293937" cy="1570038"/>
          </a:xfrm>
          <a:custGeom>
            <a:avLst/>
            <a:gdLst>
              <a:gd name="G0" fmla="val 0"/>
            </a:gdLst>
            <a:ahLst/>
            <a:cxnLst>
              <a:cxn ang="0">
                <a:pos x="G0" y="G0"/>
              </a:cxn>
              <a:cxn ang="0">
                <a:pos x="0" y="0"/>
              </a:cxn>
              <a:cxn ang="0">
                <a:pos x="G0" y="660281147"/>
              </a:cxn>
              <a:cxn ang="0">
                <a:pos x="G0" y="G0"/>
              </a:cxn>
            </a:cxnLst>
            <a:pathLst>
              <a:path w="1445" h="989">
                <a:moveTo>
                  <a:pt x="1445" y="989"/>
                </a:moveTo>
                <a:lnTo>
                  <a:pt x="0" y="0"/>
                </a:lnTo>
                <a:lnTo>
                  <a:pt x="1445" y="262"/>
                </a:lnTo>
                <a:lnTo>
                  <a:pt x="1445" y="9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6">
                  <a:lumMod val="75000"/>
                </a:schemeClr>
              </a:gs>
              <a:gs pos="5000">
                <a:schemeClr val="bg1">
                  <a:lumMod val="50000"/>
                </a:schemeClr>
              </a:gs>
              <a:gs pos="16000">
                <a:schemeClr val="accent6">
                  <a:lumMod val="50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2" name="Freeform 94"/>
          <p:cNvSpPr/>
          <p:nvPr/>
        </p:nvSpPr>
        <p:spPr>
          <a:xfrm>
            <a:off x="9083358" y="6202363"/>
            <a:ext cx="303212" cy="1752600"/>
          </a:xfrm>
          <a:custGeom>
            <a:avLst/>
            <a:gdLst>
              <a:gd name="G0" fmla="val 0"/>
            </a:gdLst>
            <a:ahLst/>
            <a:cxnLst>
              <a:cxn ang="0">
                <a:pos x="478828897" y="G0"/>
              </a:cxn>
              <a:cxn ang="0">
                <a:pos x="481348256" y="G0"/>
              </a:cxn>
              <a:cxn ang="0">
                <a:pos x="430945214" y="0"/>
              </a:cxn>
              <a:cxn ang="0">
                <a:pos x="0" y="1159271875"/>
              </a:cxn>
              <a:cxn ang="0">
                <a:pos x="478828897" y="G0"/>
              </a:cxn>
            </a:cxnLst>
            <a:pathLst>
              <a:path w="191" h="1104">
                <a:moveTo>
                  <a:pt x="190" y="1104"/>
                </a:moveTo>
                <a:lnTo>
                  <a:pt x="191" y="1104"/>
                </a:lnTo>
                <a:lnTo>
                  <a:pt x="171" y="0"/>
                </a:lnTo>
                <a:lnTo>
                  <a:pt x="0" y="460"/>
                </a:lnTo>
                <a:lnTo>
                  <a:pt x="190" y="1104"/>
                </a:lnTo>
                <a:close/>
              </a:path>
            </a:pathLst>
          </a:custGeom>
          <a:gradFill flip="none"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25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3" name="Oval 104"/>
          <p:cNvSpPr/>
          <p:nvPr/>
        </p:nvSpPr>
        <p:spPr>
          <a:xfrm>
            <a:off x="7569200" y="825182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05"/>
          <p:cNvSpPr/>
          <p:nvPr/>
        </p:nvSpPr>
        <p:spPr>
          <a:xfrm>
            <a:off x="7607300" y="87995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Oval 106"/>
          <p:cNvSpPr/>
          <p:nvPr/>
        </p:nvSpPr>
        <p:spPr>
          <a:xfrm>
            <a:off x="8089900" y="7297738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Oval 107"/>
          <p:cNvSpPr/>
          <p:nvPr/>
        </p:nvSpPr>
        <p:spPr>
          <a:xfrm>
            <a:off x="9147175" y="7077075"/>
            <a:ext cx="58738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109"/>
          <p:cNvSpPr/>
          <p:nvPr/>
        </p:nvSpPr>
        <p:spPr>
          <a:xfrm>
            <a:off x="9439275" y="8012113"/>
            <a:ext cx="58738" cy="77787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110"/>
          <p:cNvSpPr/>
          <p:nvPr/>
        </p:nvSpPr>
        <p:spPr>
          <a:xfrm>
            <a:off x="10415588" y="6891338"/>
            <a:ext cx="58737" cy="79375"/>
          </a:xfrm>
          <a:prstGeom prst="ellips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000">
                <a:schemeClr val="accent6">
                  <a:lumMod val="75000"/>
                </a:schemeClr>
              </a:gs>
              <a:gs pos="49000">
                <a:schemeClr val="accent6">
                  <a:lumMod val="50000"/>
                </a:schemeClr>
              </a:gs>
              <a:gs pos="82000">
                <a:schemeClr val="tx1">
                  <a:lumMod val="95000"/>
                  <a:lumOff val="5000"/>
                </a:schemeClr>
              </a:gs>
            </a:gsLst>
            <a:lin ang="5400000" scaled="0"/>
          </a:gra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Oval 111"/>
          <p:cNvSpPr/>
          <p:nvPr/>
        </p:nvSpPr>
        <p:spPr>
          <a:xfrm>
            <a:off x="11460163" y="7505700"/>
            <a:ext cx="58737" cy="77788"/>
          </a:xfrm>
          <a:prstGeom prst="ellipse">
            <a:avLst/>
          </a:prstGeom>
          <a:solidFill>
            <a:srgbClr val="ECECEB"/>
          </a:solidFill>
          <a:ln w="9525">
            <a:noFill/>
          </a:ln>
        </p:spPr>
        <p:txBody>
          <a:bodyPr anchor="t"/>
          <a:p>
            <a:pPr>
              <a:buFont typeface="Arial" panose="020B0604020202020204" pitchFamily="34" charset="0"/>
              <a:buNone/>
            </a:pPr>
            <a:endParaRPr lang="zh-CN" altLang="zh-CN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60220" y="1473200"/>
            <a:ext cx="77171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前端用</a:t>
            </a:r>
            <a:r>
              <a:rPr lang="en-US" altLang="zh-CN">
                <a:solidFill>
                  <a:schemeClr val="bg1"/>
                </a:solidFill>
              </a:rPr>
              <a:t>websocket</a:t>
            </a:r>
            <a:r>
              <a:rPr lang="zh-CN" altLang="en-US">
                <a:solidFill>
                  <a:schemeClr val="bg1"/>
                </a:solidFill>
              </a:rPr>
              <a:t>与后端通讯，</a:t>
            </a:r>
            <a:r>
              <a:rPr lang="en-US" altLang="zh-CN">
                <a:solidFill>
                  <a:schemeClr val="bg1"/>
                </a:solidFill>
              </a:rPr>
              <a:t>html</a:t>
            </a:r>
            <a:r>
              <a:rPr lang="zh-CN" altLang="en-US">
                <a:solidFill>
                  <a:schemeClr val="bg1"/>
                </a:solidFill>
              </a:rPr>
              <a:t>搭建框架，</a:t>
            </a:r>
            <a:r>
              <a:rPr lang="en-US" altLang="zh-CN">
                <a:solidFill>
                  <a:schemeClr val="bg1"/>
                </a:solidFill>
              </a:rPr>
              <a:t>css</a:t>
            </a:r>
            <a:r>
              <a:rPr lang="zh-CN" altLang="en-US">
                <a:solidFill>
                  <a:schemeClr val="bg1"/>
                </a:solidFill>
              </a:rPr>
              <a:t>渲染，采用</a:t>
            </a:r>
            <a:r>
              <a:rPr lang="en-US" altLang="zh-CN">
                <a:solidFill>
                  <a:schemeClr val="bg1"/>
                </a:solidFill>
              </a:rPr>
              <a:t>Echarts</a:t>
            </a:r>
            <a:r>
              <a:rPr lang="zh-CN" altLang="en-US">
                <a:solidFill>
                  <a:schemeClr val="bg1"/>
                </a:solidFill>
              </a:rPr>
              <a:t>动态图表实时展示商品信息和爬虫系统性能数据。</a:t>
            </a:r>
            <a:endParaRPr lang="en-US" altLang="zh-CN">
              <a:solidFill>
                <a:schemeClr val="bg1"/>
              </a:solidFill>
            </a:endParaRPr>
          </a:p>
        </p:txBody>
      </p:sp>
      <p:pic>
        <p:nvPicPr>
          <p:cNvPr id="40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9055" y="157543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4690" y="238569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7" name="文本框 36"/>
          <p:cNvSpPr txBox="1"/>
          <p:nvPr/>
        </p:nvSpPr>
        <p:spPr>
          <a:xfrm>
            <a:off x="2501265" y="2385695"/>
            <a:ext cx="28568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输入爬取</a:t>
            </a:r>
            <a:r>
              <a:rPr lang="en-US" altLang="zh-CN">
                <a:solidFill>
                  <a:schemeClr val="bg1"/>
                </a:solidFill>
              </a:rPr>
              <a:t>URL</a:t>
            </a:r>
            <a:r>
              <a:rPr lang="zh-CN" altLang="en-US">
                <a:solidFill>
                  <a:schemeClr val="bg1"/>
                </a:solidFill>
              </a:rPr>
              <a:t>初始界面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38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45810" y="238569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9" name="文本框 38"/>
          <p:cNvSpPr txBox="1"/>
          <p:nvPr/>
        </p:nvSpPr>
        <p:spPr>
          <a:xfrm>
            <a:off x="6363335" y="2421255"/>
            <a:ext cx="36048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cpu</a:t>
            </a:r>
            <a:r>
              <a:rPr lang="zh-CN" altLang="en-US">
                <a:solidFill>
                  <a:schemeClr val="bg1"/>
                </a:solidFill>
              </a:rPr>
              <a:t>利用率和内存占用实时柱状图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42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2635" y="4871720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" name="文本框 42"/>
          <p:cNvSpPr txBox="1"/>
          <p:nvPr/>
        </p:nvSpPr>
        <p:spPr>
          <a:xfrm>
            <a:off x="2576195" y="4907280"/>
            <a:ext cx="27819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商品信息动态展示图表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44" name="Picture 7" descr="8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08675" y="4175125"/>
            <a:ext cx="374650" cy="4400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6" name="文本框 55"/>
          <p:cNvSpPr txBox="1"/>
          <p:nvPr/>
        </p:nvSpPr>
        <p:spPr>
          <a:xfrm>
            <a:off x="6363335" y="4175125"/>
            <a:ext cx="3031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系统</a:t>
            </a:r>
            <a:r>
              <a:rPr lang="en-US" altLang="zh-CN">
                <a:solidFill>
                  <a:schemeClr val="bg1"/>
                </a:solidFill>
              </a:rPr>
              <a:t>I/O</a:t>
            </a:r>
            <a:r>
              <a:rPr lang="zh-CN" altLang="en-US">
                <a:solidFill>
                  <a:schemeClr val="bg1"/>
                </a:solidFill>
              </a:rPr>
              <a:t>吞吐量实时折线图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58" name="图片 57" descr="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075" y="2851785"/>
            <a:ext cx="3698875" cy="1932940"/>
          </a:xfrm>
          <a:prstGeom prst="rect">
            <a:avLst/>
          </a:prstGeom>
        </p:spPr>
      </p:pic>
      <p:pic>
        <p:nvPicPr>
          <p:cNvPr id="59" name="图片 58" descr="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535" y="2789555"/>
            <a:ext cx="2326640" cy="1386205"/>
          </a:xfrm>
          <a:prstGeom prst="rect">
            <a:avLst/>
          </a:prstGeom>
        </p:spPr>
      </p:pic>
      <p:pic>
        <p:nvPicPr>
          <p:cNvPr id="60" name="图片 59" descr="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8425" y="4784725"/>
            <a:ext cx="2757805" cy="1840230"/>
          </a:xfrm>
          <a:prstGeom prst="rect">
            <a:avLst/>
          </a:prstGeom>
        </p:spPr>
      </p:pic>
      <p:pic>
        <p:nvPicPr>
          <p:cNvPr id="61" name="图片 60" descr="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2635" y="5652770"/>
            <a:ext cx="3373755" cy="4851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54" grpId="0" bldLvl="0" animBg="1"/>
      <p:bldP spid="55" grpId="0" bldLvl="0" animBg="1"/>
      <p:bldP spid="110" grpId="0" bldLvl="0" animBg="1"/>
      <p:bldP spid="2" grpId="0"/>
      <p:bldP spid="5" grpId="0"/>
      <p:bldP spid="37" grpId="0"/>
      <p:bldP spid="39" grpId="0"/>
      <p:bldP spid="43" grpId="0"/>
      <p:bldP spid="56" grpId="0"/>
    </p:bldLst>
  </p:timing>
</p:sld>
</file>

<file path=ppt/theme/theme1.xml><?xml version="1.0" encoding="utf-8"?>
<a:theme xmlns:a="http://schemas.openxmlformats.org/drawingml/2006/main" name="第一PPT模板网-WWW.1PPT.COM">
  <a:themeElements>
    <a:clrScheme name="Office">
      <a:dk1>
        <a:srgbClr val="000000"/>
      </a:dk1>
      <a:lt1>
        <a:srgbClr val="FFFFFF"/>
      </a:lt1>
      <a:dk2>
        <a:srgbClr val="0C4E7E"/>
      </a:dk2>
      <a:lt2>
        <a:srgbClr val="E2DFCC"/>
      </a:lt2>
      <a:accent1>
        <a:srgbClr val="093759"/>
      </a:accent1>
      <a:accent2>
        <a:srgbClr val="F33735"/>
      </a:accent2>
      <a:accent3>
        <a:srgbClr val="AAC2AC"/>
      </a:accent3>
      <a:accent4>
        <a:srgbClr val="EBB690"/>
      </a:accent4>
      <a:accent5>
        <a:srgbClr val="0B4F76"/>
      </a:accent5>
      <a:accent6>
        <a:srgbClr val="BFBFBF"/>
      </a:accent6>
      <a:hlink>
        <a:srgbClr val="D10E0C"/>
      </a:hlink>
      <a:folHlink>
        <a:srgbClr val="BBB487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2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0C4E7E"/>
    </a:dk2>
    <a:lt2>
      <a:srgbClr val="E2DFCC"/>
    </a:lt2>
    <a:accent1>
      <a:srgbClr val="093759"/>
    </a:accent1>
    <a:accent2>
      <a:srgbClr val="F33735"/>
    </a:accent2>
    <a:accent3>
      <a:srgbClr val="AAC2AC"/>
    </a:accent3>
    <a:accent4>
      <a:srgbClr val="EBB690"/>
    </a:accent4>
    <a:accent5>
      <a:srgbClr val="0B4F76"/>
    </a:accent5>
    <a:accent6>
      <a:srgbClr val="BFBFBF"/>
    </a:accent6>
    <a:hlink>
      <a:srgbClr val="D10E0C"/>
    </a:hlink>
    <a:folHlink>
      <a:srgbClr val="BBB48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1772</Words>
  <Application>WPS 演示</Application>
  <PresentationFormat>自定义</PresentationFormat>
  <Paragraphs>356</Paragraphs>
  <Slides>25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0" baseType="lpstr">
      <vt:lpstr>Arial</vt:lpstr>
      <vt:lpstr>宋体</vt:lpstr>
      <vt:lpstr>Wingdings</vt:lpstr>
      <vt:lpstr>华文细黑</vt:lpstr>
      <vt:lpstr>微软雅黑</vt:lpstr>
      <vt:lpstr>方正兰亭刊黑_GBK</vt:lpstr>
      <vt:lpstr>Meiryo UI</vt:lpstr>
      <vt:lpstr>华文行楷</vt:lpstr>
      <vt:lpstr>Calibri</vt:lpstr>
      <vt:lpstr>Arial Unicode MS</vt:lpstr>
      <vt:lpstr>Calibri Light</vt:lpstr>
      <vt:lpstr>Segoe Print</vt:lpstr>
      <vt:lpstr>黑体</vt:lpstr>
      <vt:lpstr>Yu Gothic UI</vt:lpstr>
      <vt:lpstr>第一PPT模板网-WWW.1PPT.COM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Abel</dc:creator>
  <cp:lastModifiedBy>Mac</cp:lastModifiedBy>
  <cp:revision>103</cp:revision>
  <dcterms:created xsi:type="dcterms:W3CDTF">2015-07-17T10:15:00Z</dcterms:created>
  <dcterms:modified xsi:type="dcterms:W3CDTF">2017-09-01T06:04:11Z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2052-10.1.0.6749</vt:lpwstr>
  </property>
</Properties>
</file>

<file path=docProps/thumbnail.jpeg>
</file>